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theme/theme4.xml" ContentType="application/vnd.openxmlformats-officedocument.theme+xml"/>
  <Override PartName="/ppt/slideLayouts/slideLayout5.xml" ContentType="application/vnd.openxmlformats-officedocument.presentationml.slideLayout+xml"/>
  <Override PartName="/ppt/theme/theme5.xml" ContentType="application/vnd.openxmlformats-officedocument.theme+xml"/>
  <Override PartName="/ppt/slideLayouts/slideLayout6.xml" ContentType="application/vnd.openxmlformats-officedocument.presentationml.slideLayout+xml"/>
  <Override PartName="/ppt/theme/theme6.xml" ContentType="application/vnd.openxmlformats-officedocument.theme+xml"/>
  <Override PartName="/ppt/slideLayouts/slideLayout7.xml" ContentType="application/vnd.openxmlformats-officedocument.presentationml.slideLayout+xml"/>
  <Override PartName="/ppt/theme/theme7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5072" r:id="rId1"/>
    <p:sldMasterId id="2147485076" r:id="rId2"/>
    <p:sldMasterId id="2147485088" r:id="rId3"/>
    <p:sldMasterId id="2147485078" r:id="rId4"/>
    <p:sldMasterId id="2147485080" r:id="rId5"/>
    <p:sldMasterId id="2147485084" r:id="rId6"/>
    <p:sldMasterId id="2147485086" r:id="rId7"/>
  </p:sldMasterIdLst>
  <p:sldIdLst>
    <p:sldId id="256" r:id="rId8"/>
    <p:sldId id="264" r:id="rId9"/>
    <p:sldId id="267" r:id="rId10"/>
    <p:sldId id="269" r:id="rId11"/>
    <p:sldId id="271" r:id="rId12"/>
    <p:sldId id="270" r:id="rId13"/>
    <p:sldId id="274" r:id="rId14"/>
    <p:sldId id="273" r:id="rId15"/>
    <p:sldId id="272" r:id="rId16"/>
    <p:sldId id="275" r:id="rId17"/>
    <p:sldId id="276" r:id="rId18"/>
  </p:sldIdLst>
  <p:sldSz cx="12192000" cy="6858000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  <p:modifyVerifier cryptProviderType="rsaAES" cryptAlgorithmClass="hash" cryptAlgorithmType="typeAny" cryptAlgorithmSid="14" spinCount="100000" saltData="qiNG8rZz27mfNssUjZ5Fbw==" hashData="CS+F7Q1nECx0tY3Sdd3fabd9g8id8WMzEXbl0R5U/LaY7KKTVIIUOT5W/xFIfZS1ywMmsvZX4i6kuMfjiY3YQw=="/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00"/>
    <a:srgbClr val="00FF00"/>
    <a:srgbClr val="FF9900"/>
    <a:srgbClr val="41B0B9"/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BDBED569-4797-4DF1-A0F4-6AAB3CD982D8}" styleName="浅色样式 3 - 强调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A111915-BE36-4E01-A7E5-04B1672EAD32}" styleName="浅色样式 2 - 强调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D113A9D2-9D6B-4929-AA2D-F23B5EE8CBE7}" styleName="主题样式 2 - 强调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C2FFA5D-87B4-456A-9821-1D502468CF0F}" styleName="主题样式 1 - 强调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5455" autoAdjust="0"/>
  </p:normalViewPr>
  <p:slideViewPr>
    <p:cSldViewPr snapToGrid="0">
      <p:cViewPr varScale="1">
        <p:scale>
          <a:sx n="74" d="100"/>
          <a:sy n="74" d="100"/>
        </p:scale>
        <p:origin x="376" y="6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3" Type="http://schemas.openxmlformats.org/officeDocument/2006/relationships/slideMaster" Target="slideMasters/slideMaster3.xml"/><Relationship Id="rId21" Type="http://schemas.openxmlformats.org/officeDocument/2006/relationships/theme" Target="theme/theme1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10" Type="http://schemas.openxmlformats.org/officeDocument/2006/relationships/slide" Target="slides/slide3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26A778E-20B9-4683-90BA-DC2E68E26787}" type="doc">
      <dgm:prSet loTypeId="urn:microsoft.com/office/officeart/2005/8/layout/chevron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6678E95B-A1C3-4AA5-870A-D5F8898B9D9D}">
      <dgm:prSet phldrT="[文本]" custT="1"/>
      <dgm:spPr/>
      <dgm:t>
        <a:bodyPr/>
        <a:lstStyle/>
        <a:p>
          <a:r>
            <a:rPr lang="el-GR" altLang="zh-CN" sz="1800" b="1" i="1" dirty="0" smtClean="0">
              <a:solidFill>
                <a:schemeClr val="tx1"/>
              </a:solidFill>
              <a:latin typeface="Times New Roman" panose="02020603050405020304" pitchFamily="18" charset="0"/>
              <a:ea typeface="HGB2X_CNKI" panose="02000500000000000000" pitchFamily="2" charset="-122"/>
              <a:cs typeface="Times New Roman" panose="02020603050405020304" pitchFamily="18" charset="0"/>
            </a:rPr>
            <a:t>α</a:t>
          </a:r>
          <a:r>
            <a:rPr lang="zh-CN" altLang="en-US" sz="1800" b="1" i="0" dirty="0" smtClean="0">
              <a:solidFill>
                <a:schemeClr val="tx1"/>
              </a:solidFill>
              <a:latin typeface="Times New Roman" panose="02020603050405020304" pitchFamily="18" charset="0"/>
              <a:ea typeface="方正新书宋简体" panose="03000509000000000000" pitchFamily="65" charset="-122"/>
              <a:cs typeface="Times New Roman" panose="02020603050405020304" pitchFamily="18" charset="0"/>
            </a:rPr>
            <a:t>射线</a:t>
          </a:r>
          <a:endParaRPr lang="zh-CN" altLang="en-US" sz="1800" b="1" i="0" dirty="0">
            <a:solidFill>
              <a:schemeClr val="tx1"/>
            </a:solidFill>
            <a:latin typeface="Times New Roman" panose="02020603050405020304" pitchFamily="18" charset="0"/>
            <a:ea typeface="方正新书宋简体" panose="03000509000000000000" pitchFamily="65" charset="-122"/>
            <a:cs typeface="Times New Roman" panose="02020603050405020304" pitchFamily="18" charset="0"/>
          </a:endParaRPr>
        </a:p>
      </dgm:t>
    </dgm:pt>
    <dgm:pt modelId="{FD4DF93F-400F-4F00-98E8-4368439516EA}" type="parTrans" cxnId="{4AE94CF6-B77B-4726-928F-FD634006E48B}">
      <dgm:prSet/>
      <dgm:spPr/>
      <dgm:t>
        <a:bodyPr/>
        <a:lstStyle/>
        <a:p>
          <a:endParaRPr lang="zh-CN" altLang="en-US" b="1" i="0">
            <a:solidFill>
              <a:schemeClr val="tx1"/>
            </a:solidFill>
            <a:latin typeface="Times New Roman" panose="02020603050405020304" pitchFamily="18" charset="0"/>
            <a:ea typeface="+mj-ea"/>
            <a:cs typeface="Times New Roman" panose="02020603050405020304" pitchFamily="18" charset="0"/>
          </a:endParaRPr>
        </a:p>
      </dgm:t>
    </dgm:pt>
    <dgm:pt modelId="{1771D2BA-43A8-4468-BAB6-BB2FDAD1D471}" type="sibTrans" cxnId="{4AE94CF6-B77B-4726-928F-FD634006E48B}">
      <dgm:prSet/>
      <dgm:spPr/>
      <dgm:t>
        <a:bodyPr/>
        <a:lstStyle/>
        <a:p>
          <a:endParaRPr lang="zh-CN" altLang="en-US" b="1" i="0">
            <a:solidFill>
              <a:schemeClr val="tx1"/>
            </a:solidFill>
            <a:latin typeface="Times New Roman" panose="02020603050405020304" pitchFamily="18" charset="0"/>
            <a:ea typeface="+mj-ea"/>
            <a:cs typeface="Times New Roman" panose="02020603050405020304" pitchFamily="18" charset="0"/>
          </a:endParaRPr>
        </a:p>
      </dgm:t>
    </dgm:pt>
    <dgm:pt modelId="{A8F38361-EEA3-4164-86ED-5954EA6C9C65}">
      <dgm:prSet phldrT="[文本]"/>
      <dgm:spPr/>
      <dgm:t>
        <a:bodyPr/>
        <a:lstStyle/>
        <a:p>
          <a:r>
            <a:rPr lang="zh-CN" altLang="en-US" b="1" i="0" dirty="0" smtClean="0">
              <a:solidFill>
                <a:schemeClr val="tx1"/>
              </a:solidFill>
              <a:latin typeface="Times New Roman" panose="02020603050405020304" pitchFamily="18" charset="0"/>
              <a:ea typeface="方正新书宋简体" panose="03000509000000000000" pitchFamily="65" charset="-122"/>
              <a:cs typeface="Times New Roman" panose="02020603050405020304" pitchFamily="18" charset="0"/>
            </a:rPr>
            <a:t>高速运动的氦原子核</a:t>
          </a:r>
          <a:endParaRPr lang="zh-CN" altLang="en-US" b="1" i="0" dirty="0">
            <a:solidFill>
              <a:schemeClr val="tx1"/>
            </a:solidFill>
            <a:latin typeface="Times New Roman" panose="02020603050405020304" pitchFamily="18" charset="0"/>
            <a:ea typeface="方正新书宋简体" panose="03000509000000000000" pitchFamily="65" charset="-122"/>
            <a:cs typeface="Times New Roman" panose="02020603050405020304" pitchFamily="18" charset="0"/>
          </a:endParaRPr>
        </a:p>
      </dgm:t>
    </dgm:pt>
    <dgm:pt modelId="{0EB5171A-6579-4A35-9046-68F096B9FD75}" type="parTrans" cxnId="{92EB79AF-699E-4DBD-A941-9299A84E4376}">
      <dgm:prSet/>
      <dgm:spPr/>
      <dgm:t>
        <a:bodyPr/>
        <a:lstStyle/>
        <a:p>
          <a:endParaRPr lang="zh-CN" altLang="en-US" b="1" i="0">
            <a:solidFill>
              <a:schemeClr val="tx1"/>
            </a:solidFill>
            <a:latin typeface="Times New Roman" panose="02020603050405020304" pitchFamily="18" charset="0"/>
            <a:ea typeface="+mj-ea"/>
            <a:cs typeface="Times New Roman" panose="02020603050405020304" pitchFamily="18" charset="0"/>
          </a:endParaRPr>
        </a:p>
      </dgm:t>
    </dgm:pt>
    <dgm:pt modelId="{856B8883-B118-4AA5-BB52-243E66C55D60}" type="sibTrans" cxnId="{92EB79AF-699E-4DBD-A941-9299A84E4376}">
      <dgm:prSet/>
      <dgm:spPr/>
      <dgm:t>
        <a:bodyPr/>
        <a:lstStyle/>
        <a:p>
          <a:endParaRPr lang="zh-CN" altLang="en-US" b="1" i="0">
            <a:solidFill>
              <a:schemeClr val="tx1"/>
            </a:solidFill>
            <a:latin typeface="Times New Roman" panose="02020603050405020304" pitchFamily="18" charset="0"/>
            <a:ea typeface="+mj-ea"/>
            <a:cs typeface="Times New Roman" panose="02020603050405020304" pitchFamily="18" charset="0"/>
          </a:endParaRPr>
        </a:p>
      </dgm:t>
    </dgm:pt>
    <dgm:pt modelId="{FFE4E462-A3EF-4E05-B86A-3D02EE662126}">
      <dgm:prSet phldrT="[文本]"/>
      <dgm:spPr/>
      <dgm:t>
        <a:bodyPr/>
        <a:lstStyle/>
        <a:p>
          <a:r>
            <a:rPr lang="zh-CN" altLang="en-US" b="1" i="0" dirty="0" smtClean="0">
              <a:solidFill>
                <a:schemeClr val="tx1"/>
              </a:solidFill>
              <a:latin typeface="Times New Roman" panose="02020603050405020304" pitchFamily="18" charset="0"/>
              <a:ea typeface="方正新书宋简体" panose="03000509000000000000" pitchFamily="65" charset="-122"/>
              <a:cs typeface="Times New Roman" panose="02020603050405020304" pitchFamily="18" charset="0"/>
            </a:rPr>
            <a:t>电离作用大，贯穿本领小</a:t>
          </a:r>
          <a:endParaRPr lang="zh-CN" altLang="en-US" b="1" i="0" dirty="0">
            <a:solidFill>
              <a:schemeClr val="tx1"/>
            </a:solidFill>
            <a:latin typeface="Times New Roman" panose="02020603050405020304" pitchFamily="18" charset="0"/>
            <a:ea typeface="方正新书宋简体" panose="03000509000000000000" pitchFamily="65" charset="-122"/>
            <a:cs typeface="Times New Roman" panose="02020603050405020304" pitchFamily="18" charset="0"/>
          </a:endParaRPr>
        </a:p>
      </dgm:t>
    </dgm:pt>
    <dgm:pt modelId="{CDAEA006-A32A-493C-9561-B85F7F83E5A7}" type="parTrans" cxnId="{8C345AAF-E7BE-459E-857C-927C79B45BE2}">
      <dgm:prSet/>
      <dgm:spPr/>
      <dgm:t>
        <a:bodyPr/>
        <a:lstStyle/>
        <a:p>
          <a:endParaRPr lang="zh-CN" altLang="en-US" b="1" i="0">
            <a:solidFill>
              <a:schemeClr val="tx1"/>
            </a:solidFill>
            <a:latin typeface="Times New Roman" panose="02020603050405020304" pitchFamily="18" charset="0"/>
            <a:ea typeface="+mj-ea"/>
            <a:cs typeface="Times New Roman" panose="02020603050405020304" pitchFamily="18" charset="0"/>
          </a:endParaRPr>
        </a:p>
      </dgm:t>
    </dgm:pt>
    <dgm:pt modelId="{F7C2E313-683D-4E9D-86EB-F1D1B882CFF0}" type="sibTrans" cxnId="{8C345AAF-E7BE-459E-857C-927C79B45BE2}">
      <dgm:prSet/>
      <dgm:spPr/>
      <dgm:t>
        <a:bodyPr/>
        <a:lstStyle/>
        <a:p>
          <a:endParaRPr lang="zh-CN" altLang="en-US" b="1" i="0">
            <a:solidFill>
              <a:schemeClr val="tx1"/>
            </a:solidFill>
            <a:latin typeface="Times New Roman" panose="02020603050405020304" pitchFamily="18" charset="0"/>
            <a:ea typeface="+mj-ea"/>
            <a:cs typeface="Times New Roman" panose="02020603050405020304" pitchFamily="18" charset="0"/>
          </a:endParaRPr>
        </a:p>
      </dgm:t>
    </dgm:pt>
    <dgm:pt modelId="{24C13E79-8C1F-49D1-9F2E-CB3A0DDFF3F2}">
      <dgm:prSet phldrT="[文本]" custT="1"/>
      <dgm:spPr/>
      <dgm:t>
        <a:bodyPr/>
        <a:lstStyle/>
        <a:p>
          <a:r>
            <a:rPr lang="el-GR" altLang="zh-CN" sz="1800" b="1" i="1" dirty="0" smtClean="0">
              <a:solidFill>
                <a:schemeClr val="tx1"/>
              </a:solidFill>
              <a:latin typeface="Times New Roman" panose="02020603050405020304" pitchFamily="18" charset="0"/>
              <a:ea typeface="方正新书宋简体" panose="03000509000000000000" pitchFamily="65" charset="-122"/>
              <a:cs typeface="Times New Roman" panose="02020603050405020304" pitchFamily="18" charset="0"/>
            </a:rPr>
            <a:t>β</a:t>
          </a:r>
          <a:r>
            <a:rPr lang="zh-CN" altLang="en-US" sz="1800" b="1" i="0" dirty="0" smtClean="0">
              <a:solidFill>
                <a:schemeClr val="tx1"/>
              </a:solidFill>
              <a:latin typeface="Times New Roman" panose="02020603050405020304" pitchFamily="18" charset="0"/>
              <a:ea typeface="方正新书宋简体" panose="03000509000000000000" pitchFamily="65" charset="-122"/>
              <a:cs typeface="Times New Roman" panose="02020603050405020304" pitchFamily="18" charset="0"/>
            </a:rPr>
            <a:t>射线</a:t>
          </a:r>
          <a:endParaRPr lang="zh-CN" altLang="en-US" sz="1800" b="1" i="0" dirty="0">
            <a:solidFill>
              <a:schemeClr val="tx1"/>
            </a:solidFill>
            <a:latin typeface="Times New Roman" panose="02020603050405020304" pitchFamily="18" charset="0"/>
            <a:ea typeface="方正新书宋简体" panose="03000509000000000000" pitchFamily="65" charset="-122"/>
            <a:cs typeface="Times New Roman" panose="02020603050405020304" pitchFamily="18" charset="0"/>
          </a:endParaRPr>
        </a:p>
      </dgm:t>
    </dgm:pt>
    <dgm:pt modelId="{EC49F67E-C2C2-44F0-850D-5CB32E6F4BA4}" type="parTrans" cxnId="{3F9680C5-A2CE-4D9D-93EC-A8843FAD33B2}">
      <dgm:prSet/>
      <dgm:spPr/>
      <dgm:t>
        <a:bodyPr/>
        <a:lstStyle/>
        <a:p>
          <a:endParaRPr lang="zh-CN" altLang="en-US" b="1" i="0">
            <a:solidFill>
              <a:schemeClr val="tx1"/>
            </a:solidFill>
            <a:latin typeface="Times New Roman" panose="02020603050405020304" pitchFamily="18" charset="0"/>
            <a:ea typeface="+mj-ea"/>
            <a:cs typeface="Times New Roman" panose="02020603050405020304" pitchFamily="18" charset="0"/>
          </a:endParaRPr>
        </a:p>
      </dgm:t>
    </dgm:pt>
    <dgm:pt modelId="{A9E61291-A939-4263-9E68-F083F8483231}" type="sibTrans" cxnId="{3F9680C5-A2CE-4D9D-93EC-A8843FAD33B2}">
      <dgm:prSet/>
      <dgm:spPr/>
      <dgm:t>
        <a:bodyPr/>
        <a:lstStyle/>
        <a:p>
          <a:endParaRPr lang="zh-CN" altLang="en-US" b="1" i="0">
            <a:solidFill>
              <a:schemeClr val="tx1"/>
            </a:solidFill>
            <a:latin typeface="Times New Roman" panose="02020603050405020304" pitchFamily="18" charset="0"/>
            <a:ea typeface="+mj-ea"/>
            <a:cs typeface="Times New Roman" panose="02020603050405020304" pitchFamily="18" charset="0"/>
          </a:endParaRPr>
        </a:p>
      </dgm:t>
    </dgm:pt>
    <dgm:pt modelId="{D36B7CC3-A22F-44CE-99EE-B5103166FD12}">
      <dgm:prSet phldrT="[文本]"/>
      <dgm:spPr/>
      <dgm:t>
        <a:bodyPr/>
        <a:lstStyle/>
        <a:p>
          <a:r>
            <a:rPr lang="zh-CN" altLang="en-US" b="1" i="0" dirty="0" smtClean="0">
              <a:solidFill>
                <a:schemeClr val="tx1"/>
              </a:solidFill>
              <a:latin typeface="Times New Roman" panose="02020603050405020304" pitchFamily="18" charset="0"/>
              <a:ea typeface="方正新书宋简体" panose="03000509000000000000" pitchFamily="65" charset="-122"/>
              <a:cs typeface="Times New Roman" panose="02020603050405020304" pitchFamily="18" charset="0"/>
            </a:rPr>
            <a:t>高速运动的电子束</a:t>
          </a:r>
          <a:endParaRPr lang="zh-CN" altLang="en-US" b="1" i="0" dirty="0">
            <a:solidFill>
              <a:schemeClr val="tx1"/>
            </a:solidFill>
            <a:latin typeface="Times New Roman" panose="02020603050405020304" pitchFamily="18" charset="0"/>
            <a:ea typeface="方正新书宋简体" panose="03000509000000000000" pitchFamily="65" charset="-122"/>
            <a:cs typeface="Times New Roman" panose="02020603050405020304" pitchFamily="18" charset="0"/>
          </a:endParaRPr>
        </a:p>
      </dgm:t>
    </dgm:pt>
    <dgm:pt modelId="{A7D47401-4417-48F5-904C-552F402D3CEF}" type="parTrans" cxnId="{5FFBC4F5-A632-473D-867E-237988BB270D}">
      <dgm:prSet/>
      <dgm:spPr/>
      <dgm:t>
        <a:bodyPr/>
        <a:lstStyle/>
        <a:p>
          <a:endParaRPr lang="zh-CN" altLang="en-US" b="1" i="0">
            <a:solidFill>
              <a:schemeClr val="tx1"/>
            </a:solidFill>
            <a:latin typeface="Times New Roman" panose="02020603050405020304" pitchFamily="18" charset="0"/>
            <a:ea typeface="+mj-ea"/>
            <a:cs typeface="Times New Roman" panose="02020603050405020304" pitchFamily="18" charset="0"/>
          </a:endParaRPr>
        </a:p>
      </dgm:t>
    </dgm:pt>
    <dgm:pt modelId="{131F4173-4568-45C8-8D91-5B68D32D11B3}" type="sibTrans" cxnId="{5FFBC4F5-A632-473D-867E-237988BB270D}">
      <dgm:prSet/>
      <dgm:spPr/>
      <dgm:t>
        <a:bodyPr/>
        <a:lstStyle/>
        <a:p>
          <a:endParaRPr lang="zh-CN" altLang="en-US" b="1" i="0">
            <a:solidFill>
              <a:schemeClr val="tx1"/>
            </a:solidFill>
            <a:latin typeface="Times New Roman" panose="02020603050405020304" pitchFamily="18" charset="0"/>
            <a:ea typeface="+mj-ea"/>
            <a:cs typeface="Times New Roman" panose="02020603050405020304" pitchFamily="18" charset="0"/>
          </a:endParaRPr>
        </a:p>
      </dgm:t>
    </dgm:pt>
    <dgm:pt modelId="{BE1397D5-DE42-4AB8-9D84-C11E6DDC7358}">
      <dgm:prSet phldrT="[文本]"/>
      <dgm:spPr/>
      <dgm:t>
        <a:bodyPr/>
        <a:lstStyle/>
        <a:p>
          <a:r>
            <a:rPr lang="zh-CN" altLang="en-US" b="1" i="0" dirty="0" smtClean="0">
              <a:solidFill>
                <a:schemeClr val="tx1"/>
              </a:solidFill>
              <a:latin typeface="Times New Roman" panose="02020603050405020304" pitchFamily="18" charset="0"/>
              <a:ea typeface="方正新书宋简体" panose="03000509000000000000" pitchFamily="65" charset="-122"/>
              <a:cs typeface="Times New Roman" panose="02020603050405020304" pitchFamily="18" charset="0"/>
            </a:rPr>
            <a:t>电离作用小，贯穿本领大</a:t>
          </a:r>
          <a:endParaRPr lang="zh-CN" altLang="en-US" b="1" i="0" dirty="0">
            <a:solidFill>
              <a:schemeClr val="tx1"/>
            </a:solidFill>
            <a:latin typeface="Times New Roman" panose="02020603050405020304" pitchFamily="18" charset="0"/>
            <a:ea typeface="方正新书宋简体" panose="03000509000000000000" pitchFamily="65" charset="-122"/>
            <a:cs typeface="Times New Roman" panose="02020603050405020304" pitchFamily="18" charset="0"/>
          </a:endParaRPr>
        </a:p>
      </dgm:t>
    </dgm:pt>
    <dgm:pt modelId="{6F9F074E-B64B-4535-B448-14579F800554}" type="parTrans" cxnId="{34BA3A85-FF16-46B7-9D9A-54AB56F6470A}">
      <dgm:prSet/>
      <dgm:spPr/>
      <dgm:t>
        <a:bodyPr/>
        <a:lstStyle/>
        <a:p>
          <a:endParaRPr lang="zh-CN" altLang="en-US" b="1" i="0">
            <a:solidFill>
              <a:schemeClr val="tx1"/>
            </a:solidFill>
            <a:latin typeface="Times New Roman" panose="02020603050405020304" pitchFamily="18" charset="0"/>
            <a:ea typeface="+mj-ea"/>
            <a:cs typeface="Times New Roman" panose="02020603050405020304" pitchFamily="18" charset="0"/>
          </a:endParaRPr>
        </a:p>
      </dgm:t>
    </dgm:pt>
    <dgm:pt modelId="{9EFCEDDD-5BC3-42F3-A540-15C4B8931C32}" type="sibTrans" cxnId="{34BA3A85-FF16-46B7-9D9A-54AB56F6470A}">
      <dgm:prSet/>
      <dgm:spPr/>
      <dgm:t>
        <a:bodyPr/>
        <a:lstStyle/>
        <a:p>
          <a:endParaRPr lang="zh-CN" altLang="en-US" b="1" i="0">
            <a:solidFill>
              <a:schemeClr val="tx1"/>
            </a:solidFill>
            <a:latin typeface="Times New Roman" panose="02020603050405020304" pitchFamily="18" charset="0"/>
            <a:ea typeface="+mj-ea"/>
            <a:cs typeface="Times New Roman" panose="02020603050405020304" pitchFamily="18" charset="0"/>
          </a:endParaRPr>
        </a:p>
      </dgm:t>
    </dgm:pt>
    <dgm:pt modelId="{FC8400D4-6C65-48DE-86AE-CBB9A8DBA18E}">
      <dgm:prSet phldrT="[文本]" custT="1"/>
      <dgm:spPr/>
      <dgm:t>
        <a:bodyPr/>
        <a:lstStyle/>
        <a:p>
          <a:r>
            <a:rPr lang="el-GR" altLang="zh-CN" sz="1800" b="1" i="1" dirty="0" smtClean="0">
              <a:solidFill>
                <a:schemeClr val="tx1"/>
              </a:solidFill>
              <a:latin typeface="Times New Roman" panose="02020603050405020304" pitchFamily="18" charset="0"/>
              <a:ea typeface="方正新书宋简体" panose="03000509000000000000" pitchFamily="65" charset="-122"/>
              <a:cs typeface="Times New Roman" panose="02020603050405020304" pitchFamily="18" charset="0"/>
            </a:rPr>
            <a:t>γ</a:t>
          </a:r>
          <a:r>
            <a:rPr lang="zh-CN" altLang="en-US" sz="1800" b="1" i="0" dirty="0" smtClean="0">
              <a:solidFill>
                <a:schemeClr val="tx1"/>
              </a:solidFill>
              <a:latin typeface="Times New Roman" panose="02020603050405020304" pitchFamily="18" charset="0"/>
              <a:ea typeface="方正新书宋简体" panose="03000509000000000000" pitchFamily="65" charset="-122"/>
              <a:cs typeface="Times New Roman" panose="02020603050405020304" pitchFamily="18" charset="0"/>
            </a:rPr>
            <a:t>射线</a:t>
          </a:r>
          <a:endParaRPr lang="zh-CN" altLang="en-US" sz="1800" b="1" i="0" dirty="0">
            <a:solidFill>
              <a:schemeClr val="tx1"/>
            </a:solidFill>
            <a:latin typeface="Times New Roman" panose="02020603050405020304" pitchFamily="18" charset="0"/>
            <a:ea typeface="方正新书宋简体" panose="03000509000000000000" pitchFamily="65" charset="-122"/>
            <a:cs typeface="Times New Roman" panose="02020603050405020304" pitchFamily="18" charset="0"/>
          </a:endParaRPr>
        </a:p>
      </dgm:t>
    </dgm:pt>
    <dgm:pt modelId="{06B7A6E6-4522-4249-9E61-F80463784816}" type="parTrans" cxnId="{2EDA07CB-C36B-45FC-86DB-65146AE76D26}">
      <dgm:prSet/>
      <dgm:spPr/>
      <dgm:t>
        <a:bodyPr/>
        <a:lstStyle/>
        <a:p>
          <a:endParaRPr lang="zh-CN" altLang="en-US" b="1" i="0">
            <a:solidFill>
              <a:schemeClr val="tx1"/>
            </a:solidFill>
            <a:latin typeface="Times New Roman" panose="02020603050405020304" pitchFamily="18" charset="0"/>
            <a:ea typeface="+mj-ea"/>
            <a:cs typeface="Times New Roman" panose="02020603050405020304" pitchFamily="18" charset="0"/>
          </a:endParaRPr>
        </a:p>
      </dgm:t>
    </dgm:pt>
    <dgm:pt modelId="{9C4B3A26-B00D-40AD-B450-1FF3AA1A8E0F}" type="sibTrans" cxnId="{2EDA07CB-C36B-45FC-86DB-65146AE76D26}">
      <dgm:prSet/>
      <dgm:spPr/>
      <dgm:t>
        <a:bodyPr/>
        <a:lstStyle/>
        <a:p>
          <a:endParaRPr lang="zh-CN" altLang="en-US" b="1" i="0">
            <a:solidFill>
              <a:schemeClr val="tx1"/>
            </a:solidFill>
            <a:latin typeface="Times New Roman" panose="02020603050405020304" pitchFamily="18" charset="0"/>
            <a:ea typeface="+mj-ea"/>
            <a:cs typeface="Times New Roman" panose="02020603050405020304" pitchFamily="18" charset="0"/>
          </a:endParaRPr>
        </a:p>
      </dgm:t>
    </dgm:pt>
    <dgm:pt modelId="{DEAE0841-65F8-4D8B-AE76-1AC8710D8337}">
      <dgm:prSet phldrT="[文本]"/>
      <dgm:spPr/>
      <dgm:t>
        <a:bodyPr/>
        <a:lstStyle/>
        <a:p>
          <a:r>
            <a:rPr lang="zh-CN" altLang="en-US" b="1" i="0" dirty="0" smtClean="0">
              <a:solidFill>
                <a:schemeClr val="tx1"/>
              </a:solidFill>
              <a:latin typeface="Times New Roman" panose="02020603050405020304" pitchFamily="18" charset="0"/>
              <a:ea typeface="方正新书宋简体" panose="03000509000000000000" pitchFamily="65" charset="-122"/>
              <a:cs typeface="Times New Roman" panose="02020603050405020304" pitchFamily="18" charset="0"/>
            </a:rPr>
            <a:t>波长很短的电磁波</a:t>
          </a:r>
          <a:endParaRPr lang="zh-CN" altLang="en-US" b="1" i="0" dirty="0">
            <a:solidFill>
              <a:schemeClr val="tx1"/>
            </a:solidFill>
            <a:latin typeface="Times New Roman" panose="02020603050405020304" pitchFamily="18" charset="0"/>
            <a:ea typeface="方正新书宋简体" panose="03000509000000000000" pitchFamily="65" charset="-122"/>
            <a:cs typeface="Times New Roman" panose="02020603050405020304" pitchFamily="18" charset="0"/>
          </a:endParaRPr>
        </a:p>
      </dgm:t>
    </dgm:pt>
    <dgm:pt modelId="{A1CBD04A-06BE-4FE5-829D-AC3AF10A13CF}" type="parTrans" cxnId="{7AE668DA-6AE4-4D9B-BE43-06F372F4885E}">
      <dgm:prSet/>
      <dgm:spPr/>
      <dgm:t>
        <a:bodyPr/>
        <a:lstStyle/>
        <a:p>
          <a:endParaRPr lang="zh-CN" altLang="en-US" b="1" i="0">
            <a:solidFill>
              <a:schemeClr val="tx1"/>
            </a:solidFill>
            <a:latin typeface="Times New Roman" panose="02020603050405020304" pitchFamily="18" charset="0"/>
            <a:ea typeface="+mj-ea"/>
            <a:cs typeface="Times New Roman" panose="02020603050405020304" pitchFamily="18" charset="0"/>
          </a:endParaRPr>
        </a:p>
      </dgm:t>
    </dgm:pt>
    <dgm:pt modelId="{0A4564D4-DE2D-4ACD-821A-98F0782E44C7}" type="sibTrans" cxnId="{7AE668DA-6AE4-4D9B-BE43-06F372F4885E}">
      <dgm:prSet/>
      <dgm:spPr/>
      <dgm:t>
        <a:bodyPr/>
        <a:lstStyle/>
        <a:p>
          <a:endParaRPr lang="zh-CN" altLang="en-US" b="1" i="0">
            <a:solidFill>
              <a:schemeClr val="tx1"/>
            </a:solidFill>
            <a:latin typeface="Times New Roman" panose="02020603050405020304" pitchFamily="18" charset="0"/>
            <a:ea typeface="+mj-ea"/>
            <a:cs typeface="Times New Roman" panose="02020603050405020304" pitchFamily="18" charset="0"/>
          </a:endParaRPr>
        </a:p>
      </dgm:t>
    </dgm:pt>
    <dgm:pt modelId="{0B240F57-1D3E-432D-88D1-6CEA5961EED9}">
      <dgm:prSet phldrT="[文本]"/>
      <dgm:spPr/>
      <dgm:t>
        <a:bodyPr/>
        <a:lstStyle/>
        <a:p>
          <a:r>
            <a:rPr lang="zh-CN" altLang="en-US" b="1" i="0" dirty="0" smtClean="0">
              <a:solidFill>
                <a:schemeClr val="tx1"/>
              </a:solidFill>
              <a:latin typeface="Times New Roman" panose="02020603050405020304" pitchFamily="18" charset="0"/>
              <a:ea typeface="方正新书宋简体" panose="03000509000000000000" pitchFamily="65" charset="-122"/>
              <a:cs typeface="Times New Roman" panose="02020603050405020304" pitchFamily="18" charset="0"/>
            </a:rPr>
            <a:t>电离作用小，贯穿本领最大</a:t>
          </a:r>
          <a:endParaRPr lang="zh-CN" altLang="en-US" b="1" i="0" dirty="0">
            <a:solidFill>
              <a:schemeClr val="tx1"/>
            </a:solidFill>
            <a:latin typeface="Times New Roman" panose="02020603050405020304" pitchFamily="18" charset="0"/>
            <a:ea typeface="方正新书宋简体" panose="03000509000000000000" pitchFamily="65" charset="-122"/>
            <a:cs typeface="Times New Roman" panose="02020603050405020304" pitchFamily="18" charset="0"/>
          </a:endParaRPr>
        </a:p>
      </dgm:t>
    </dgm:pt>
    <dgm:pt modelId="{DACC836B-9952-417C-9F7F-0E91591A34D9}" type="parTrans" cxnId="{68B08222-5017-4484-8C9E-457924D7D75D}">
      <dgm:prSet/>
      <dgm:spPr/>
      <dgm:t>
        <a:bodyPr/>
        <a:lstStyle/>
        <a:p>
          <a:endParaRPr lang="zh-CN" altLang="en-US" b="1" i="0">
            <a:solidFill>
              <a:schemeClr val="tx1"/>
            </a:solidFill>
            <a:latin typeface="Times New Roman" panose="02020603050405020304" pitchFamily="18" charset="0"/>
            <a:ea typeface="+mj-ea"/>
            <a:cs typeface="Times New Roman" panose="02020603050405020304" pitchFamily="18" charset="0"/>
          </a:endParaRPr>
        </a:p>
      </dgm:t>
    </dgm:pt>
    <dgm:pt modelId="{EDE8E964-CCA0-457E-B500-DCF8B317CC04}" type="sibTrans" cxnId="{68B08222-5017-4484-8C9E-457924D7D75D}">
      <dgm:prSet/>
      <dgm:spPr/>
      <dgm:t>
        <a:bodyPr/>
        <a:lstStyle/>
        <a:p>
          <a:endParaRPr lang="zh-CN" altLang="en-US" b="1" i="0">
            <a:solidFill>
              <a:schemeClr val="tx1"/>
            </a:solidFill>
            <a:latin typeface="Times New Roman" panose="02020603050405020304" pitchFamily="18" charset="0"/>
            <a:ea typeface="+mj-ea"/>
            <a:cs typeface="Times New Roman" panose="02020603050405020304" pitchFamily="18" charset="0"/>
          </a:endParaRPr>
        </a:p>
      </dgm:t>
    </dgm:pt>
    <dgm:pt modelId="{A6A99936-C02D-4A20-8268-39A95D22731C}" type="pres">
      <dgm:prSet presAssocID="{E26A778E-20B9-4683-90BA-DC2E68E26787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8EE7E310-1A9C-45AF-AB8C-47CEDF93B330}" type="pres">
      <dgm:prSet presAssocID="{6678E95B-A1C3-4AA5-870A-D5F8898B9D9D}" presName="composite" presStyleCnt="0"/>
      <dgm:spPr/>
    </dgm:pt>
    <dgm:pt modelId="{8BF8D050-6720-4F5F-BAD0-0DC241ED0169}" type="pres">
      <dgm:prSet presAssocID="{6678E95B-A1C3-4AA5-870A-D5F8898B9D9D}" presName="parentText" presStyleLbl="align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3281E00-6293-4EFA-A29F-516624AC1893}" type="pres">
      <dgm:prSet presAssocID="{6678E95B-A1C3-4AA5-870A-D5F8898B9D9D}" presName="descendantText" presStyleLbl="alignAcc1" presStyleIdx="0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478E0F5-6D25-426E-B9FC-5F3D9C9746F7}" type="pres">
      <dgm:prSet presAssocID="{1771D2BA-43A8-4468-BAB6-BB2FDAD1D471}" presName="sp" presStyleCnt="0"/>
      <dgm:spPr/>
    </dgm:pt>
    <dgm:pt modelId="{6AE93E90-2B26-4CFD-8A7E-774CE27937A9}" type="pres">
      <dgm:prSet presAssocID="{24C13E79-8C1F-49D1-9F2E-CB3A0DDFF3F2}" presName="composite" presStyleCnt="0"/>
      <dgm:spPr/>
    </dgm:pt>
    <dgm:pt modelId="{F6B53A92-F4F3-4B78-AE1E-F992F00E2499}" type="pres">
      <dgm:prSet presAssocID="{24C13E79-8C1F-49D1-9F2E-CB3A0DDFF3F2}" presName="parentText" presStyleLbl="align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AA4097F-3A33-46B7-8FA7-CC14BAF4DD11}" type="pres">
      <dgm:prSet presAssocID="{24C13E79-8C1F-49D1-9F2E-CB3A0DDFF3F2}" presName="descendantText" presStyleLbl="alignAcc1" presStyleIdx="1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02900BB-A024-4E9E-A68C-07C7B52E1872}" type="pres">
      <dgm:prSet presAssocID="{A9E61291-A939-4263-9E68-F083F8483231}" presName="sp" presStyleCnt="0"/>
      <dgm:spPr/>
    </dgm:pt>
    <dgm:pt modelId="{C2961EF9-475B-4EBE-A604-AE7ABF5905C5}" type="pres">
      <dgm:prSet presAssocID="{FC8400D4-6C65-48DE-86AE-CBB9A8DBA18E}" presName="composite" presStyleCnt="0"/>
      <dgm:spPr/>
    </dgm:pt>
    <dgm:pt modelId="{B7E12D06-362A-4555-A8F0-57414D5825CA}" type="pres">
      <dgm:prSet presAssocID="{FC8400D4-6C65-48DE-86AE-CBB9A8DBA18E}" presName="parentText" presStyleLbl="align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5137956-9232-4B0E-96ED-158073408A71}" type="pres">
      <dgm:prSet presAssocID="{FC8400D4-6C65-48DE-86AE-CBB9A8DBA18E}" presName="descendantText" presStyleLbl="alignAcc1" presStyleIdx="2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34BA3A85-FF16-46B7-9D9A-54AB56F6470A}" srcId="{24C13E79-8C1F-49D1-9F2E-CB3A0DDFF3F2}" destId="{BE1397D5-DE42-4AB8-9D84-C11E6DDC7358}" srcOrd="1" destOrd="0" parTransId="{6F9F074E-B64B-4535-B448-14579F800554}" sibTransId="{9EFCEDDD-5BC3-42F3-A540-15C4B8931C32}"/>
    <dgm:cxn modelId="{218ECF9B-4C4E-42B2-A95C-48F978FA1E60}" type="presOf" srcId="{0B240F57-1D3E-432D-88D1-6CEA5961EED9}" destId="{F5137956-9232-4B0E-96ED-158073408A71}" srcOrd="0" destOrd="1" presId="urn:microsoft.com/office/officeart/2005/8/layout/chevron2"/>
    <dgm:cxn modelId="{4AE94CF6-B77B-4726-928F-FD634006E48B}" srcId="{E26A778E-20B9-4683-90BA-DC2E68E26787}" destId="{6678E95B-A1C3-4AA5-870A-D5F8898B9D9D}" srcOrd="0" destOrd="0" parTransId="{FD4DF93F-400F-4F00-98E8-4368439516EA}" sibTransId="{1771D2BA-43A8-4468-BAB6-BB2FDAD1D471}"/>
    <dgm:cxn modelId="{2EDA07CB-C36B-45FC-86DB-65146AE76D26}" srcId="{E26A778E-20B9-4683-90BA-DC2E68E26787}" destId="{FC8400D4-6C65-48DE-86AE-CBB9A8DBA18E}" srcOrd="2" destOrd="0" parTransId="{06B7A6E6-4522-4249-9E61-F80463784816}" sibTransId="{9C4B3A26-B00D-40AD-B450-1FF3AA1A8E0F}"/>
    <dgm:cxn modelId="{92EB79AF-699E-4DBD-A941-9299A84E4376}" srcId="{6678E95B-A1C3-4AA5-870A-D5F8898B9D9D}" destId="{A8F38361-EEA3-4164-86ED-5954EA6C9C65}" srcOrd="0" destOrd="0" parTransId="{0EB5171A-6579-4A35-9046-68F096B9FD75}" sibTransId="{856B8883-B118-4AA5-BB52-243E66C55D60}"/>
    <dgm:cxn modelId="{C0B9E084-37BE-456E-8820-23A2875B762D}" type="presOf" srcId="{FC8400D4-6C65-48DE-86AE-CBB9A8DBA18E}" destId="{B7E12D06-362A-4555-A8F0-57414D5825CA}" srcOrd="0" destOrd="0" presId="urn:microsoft.com/office/officeart/2005/8/layout/chevron2"/>
    <dgm:cxn modelId="{B53BB854-AC5D-48BF-A3F1-50258BF9E901}" type="presOf" srcId="{A8F38361-EEA3-4164-86ED-5954EA6C9C65}" destId="{23281E00-6293-4EFA-A29F-516624AC1893}" srcOrd="0" destOrd="0" presId="urn:microsoft.com/office/officeart/2005/8/layout/chevron2"/>
    <dgm:cxn modelId="{5FFBC4F5-A632-473D-867E-237988BB270D}" srcId="{24C13E79-8C1F-49D1-9F2E-CB3A0DDFF3F2}" destId="{D36B7CC3-A22F-44CE-99EE-B5103166FD12}" srcOrd="0" destOrd="0" parTransId="{A7D47401-4417-48F5-904C-552F402D3CEF}" sibTransId="{131F4173-4568-45C8-8D91-5B68D32D11B3}"/>
    <dgm:cxn modelId="{A593B29A-1351-41FB-B7EB-562D58A2EBBB}" type="presOf" srcId="{D36B7CC3-A22F-44CE-99EE-B5103166FD12}" destId="{AAA4097F-3A33-46B7-8FA7-CC14BAF4DD11}" srcOrd="0" destOrd="0" presId="urn:microsoft.com/office/officeart/2005/8/layout/chevron2"/>
    <dgm:cxn modelId="{C8EC9848-251E-4292-B09D-95B652688AA0}" type="presOf" srcId="{DEAE0841-65F8-4D8B-AE76-1AC8710D8337}" destId="{F5137956-9232-4B0E-96ED-158073408A71}" srcOrd="0" destOrd="0" presId="urn:microsoft.com/office/officeart/2005/8/layout/chevron2"/>
    <dgm:cxn modelId="{DCE606DF-30DB-4583-9868-4C0316F69A4B}" type="presOf" srcId="{BE1397D5-DE42-4AB8-9D84-C11E6DDC7358}" destId="{AAA4097F-3A33-46B7-8FA7-CC14BAF4DD11}" srcOrd="0" destOrd="1" presId="urn:microsoft.com/office/officeart/2005/8/layout/chevron2"/>
    <dgm:cxn modelId="{5428A482-D0DA-4C09-9D39-6DC30507CA45}" type="presOf" srcId="{E26A778E-20B9-4683-90BA-DC2E68E26787}" destId="{A6A99936-C02D-4A20-8268-39A95D22731C}" srcOrd="0" destOrd="0" presId="urn:microsoft.com/office/officeart/2005/8/layout/chevron2"/>
    <dgm:cxn modelId="{2CECBBC1-9C90-4A1C-B568-8A962E7C31E6}" type="presOf" srcId="{24C13E79-8C1F-49D1-9F2E-CB3A0DDFF3F2}" destId="{F6B53A92-F4F3-4B78-AE1E-F992F00E2499}" srcOrd="0" destOrd="0" presId="urn:microsoft.com/office/officeart/2005/8/layout/chevron2"/>
    <dgm:cxn modelId="{00D5CDE4-1E42-4099-AFC5-F1128DFE4125}" type="presOf" srcId="{6678E95B-A1C3-4AA5-870A-D5F8898B9D9D}" destId="{8BF8D050-6720-4F5F-BAD0-0DC241ED0169}" srcOrd="0" destOrd="0" presId="urn:microsoft.com/office/officeart/2005/8/layout/chevron2"/>
    <dgm:cxn modelId="{8C345AAF-E7BE-459E-857C-927C79B45BE2}" srcId="{6678E95B-A1C3-4AA5-870A-D5F8898B9D9D}" destId="{FFE4E462-A3EF-4E05-B86A-3D02EE662126}" srcOrd="1" destOrd="0" parTransId="{CDAEA006-A32A-493C-9561-B85F7F83E5A7}" sibTransId="{F7C2E313-683D-4E9D-86EB-F1D1B882CFF0}"/>
    <dgm:cxn modelId="{68B08222-5017-4484-8C9E-457924D7D75D}" srcId="{FC8400D4-6C65-48DE-86AE-CBB9A8DBA18E}" destId="{0B240F57-1D3E-432D-88D1-6CEA5961EED9}" srcOrd="1" destOrd="0" parTransId="{DACC836B-9952-417C-9F7F-0E91591A34D9}" sibTransId="{EDE8E964-CCA0-457E-B500-DCF8B317CC04}"/>
    <dgm:cxn modelId="{3F9680C5-A2CE-4D9D-93EC-A8843FAD33B2}" srcId="{E26A778E-20B9-4683-90BA-DC2E68E26787}" destId="{24C13E79-8C1F-49D1-9F2E-CB3A0DDFF3F2}" srcOrd="1" destOrd="0" parTransId="{EC49F67E-C2C2-44F0-850D-5CB32E6F4BA4}" sibTransId="{A9E61291-A939-4263-9E68-F083F8483231}"/>
    <dgm:cxn modelId="{2A08F63B-1D15-430D-96A6-3F2FAD58381E}" type="presOf" srcId="{FFE4E462-A3EF-4E05-B86A-3D02EE662126}" destId="{23281E00-6293-4EFA-A29F-516624AC1893}" srcOrd="0" destOrd="1" presId="urn:microsoft.com/office/officeart/2005/8/layout/chevron2"/>
    <dgm:cxn modelId="{7AE668DA-6AE4-4D9B-BE43-06F372F4885E}" srcId="{FC8400D4-6C65-48DE-86AE-CBB9A8DBA18E}" destId="{DEAE0841-65F8-4D8B-AE76-1AC8710D8337}" srcOrd="0" destOrd="0" parTransId="{A1CBD04A-06BE-4FE5-829D-AC3AF10A13CF}" sibTransId="{0A4564D4-DE2D-4ACD-821A-98F0782E44C7}"/>
    <dgm:cxn modelId="{A240A30D-D42B-416D-98FF-CFA5FA879EFD}" type="presParOf" srcId="{A6A99936-C02D-4A20-8268-39A95D22731C}" destId="{8EE7E310-1A9C-45AF-AB8C-47CEDF93B330}" srcOrd="0" destOrd="0" presId="urn:microsoft.com/office/officeart/2005/8/layout/chevron2"/>
    <dgm:cxn modelId="{BC18A374-476E-42C6-B6A7-BA72EAC9AEFA}" type="presParOf" srcId="{8EE7E310-1A9C-45AF-AB8C-47CEDF93B330}" destId="{8BF8D050-6720-4F5F-BAD0-0DC241ED0169}" srcOrd="0" destOrd="0" presId="urn:microsoft.com/office/officeart/2005/8/layout/chevron2"/>
    <dgm:cxn modelId="{811780CE-2E6B-49F5-BEF7-E805DE632050}" type="presParOf" srcId="{8EE7E310-1A9C-45AF-AB8C-47CEDF93B330}" destId="{23281E00-6293-4EFA-A29F-516624AC1893}" srcOrd="1" destOrd="0" presId="urn:microsoft.com/office/officeart/2005/8/layout/chevron2"/>
    <dgm:cxn modelId="{4F86C933-37DF-4675-BDF6-19C2E3CDAEBC}" type="presParOf" srcId="{A6A99936-C02D-4A20-8268-39A95D22731C}" destId="{9478E0F5-6D25-426E-B9FC-5F3D9C9746F7}" srcOrd="1" destOrd="0" presId="urn:microsoft.com/office/officeart/2005/8/layout/chevron2"/>
    <dgm:cxn modelId="{C009EACB-CB6B-4E44-99D2-C9D7586CE382}" type="presParOf" srcId="{A6A99936-C02D-4A20-8268-39A95D22731C}" destId="{6AE93E90-2B26-4CFD-8A7E-774CE27937A9}" srcOrd="2" destOrd="0" presId="urn:microsoft.com/office/officeart/2005/8/layout/chevron2"/>
    <dgm:cxn modelId="{FF3365D8-49D5-4C68-A876-689F04D8EF8B}" type="presParOf" srcId="{6AE93E90-2B26-4CFD-8A7E-774CE27937A9}" destId="{F6B53A92-F4F3-4B78-AE1E-F992F00E2499}" srcOrd="0" destOrd="0" presId="urn:microsoft.com/office/officeart/2005/8/layout/chevron2"/>
    <dgm:cxn modelId="{75295DBF-39CB-4659-8CBB-48026C6F1012}" type="presParOf" srcId="{6AE93E90-2B26-4CFD-8A7E-774CE27937A9}" destId="{AAA4097F-3A33-46B7-8FA7-CC14BAF4DD11}" srcOrd="1" destOrd="0" presId="urn:microsoft.com/office/officeart/2005/8/layout/chevron2"/>
    <dgm:cxn modelId="{236C42A4-1034-44AB-84C3-29A78AF16F41}" type="presParOf" srcId="{A6A99936-C02D-4A20-8268-39A95D22731C}" destId="{202900BB-A024-4E9E-A68C-07C7B52E1872}" srcOrd="3" destOrd="0" presId="urn:microsoft.com/office/officeart/2005/8/layout/chevron2"/>
    <dgm:cxn modelId="{A7670F19-EC24-4992-96B7-A11F381AB2C5}" type="presParOf" srcId="{A6A99936-C02D-4A20-8268-39A95D22731C}" destId="{C2961EF9-475B-4EBE-A604-AE7ABF5905C5}" srcOrd="4" destOrd="0" presId="urn:microsoft.com/office/officeart/2005/8/layout/chevron2"/>
    <dgm:cxn modelId="{ADA27696-66A7-4E67-8C7B-9A8D90BC54D8}" type="presParOf" srcId="{C2961EF9-475B-4EBE-A604-AE7ABF5905C5}" destId="{B7E12D06-362A-4555-A8F0-57414D5825CA}" srcOrd="0" destOrd="0" presId="urn:microsoft.com/office/officeart/2005/8/layout/chevron2"/>
    <dgm:cxn modelId="{00F1FF35-EE3F-4E99-A71D-9926C0D74DCE}" type="presParOf" srcId="{C2961EF9-475B-4EBE-A604-AE7ABF5905C5}" destId="{F5137956-9232-4B0E-96ED-158073408A71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F8D050-6720-4F5F-BAD0-0DC241ED0169}">
      <dsp:nvSpPr>
        <dsp:cNvPr id="0" name=""/>
        <dsp:cNvSpPr/>
      </dsp:nvSpPr>
      <dsp:spPr>
        <a:xfrm rot="5400000">
          <a:off x="-226591" y="226833"/>
          <a:ext cx="1510613" cy="105742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l-GR" altLang="zh-CN" sz="1800" b="1" i="1" kern="1200" dirty="0" smtClean="0">
              <a:solidFill>
                <a:schemeClr val="tx1"/>
              </a:solidFill>
              <a:latin typeface="Times New Roman" panose="02020603050405020304" pitchFamily="18" charset="0"/>
              <a:ea typeface="HGB2X_CNKI" panose="02000500000000000000" pitchFamily="2" charset="-122"/>
              <a:cs typeface="Times New Roman" panose="02020603050405020304" pitchFamily="18" charset="0"/>
            </a:rPr>
            <a:t>α</a:t>
          </a:r>
          <a:r>
            <a:rPr lang="zh-CN" altLang="en-US" sz="1800" b="1" i="0" kern="1200" dirty="0" smtClean="0">
              <a:solidFill>
                <a:schemeClr val="tx1"/>
              </a:solidFill>
              <a:latin typeface="Times New Roman" panose="02020603050405020304" pitchFamily="18" charset="0"/>
              <a:ea typeface="方正新书宋简体" panose="03000509000000000000" pitchFamily="65" charset="-122"/>
              <a:cs typeface="Times New Roman" panose="02020603050405020304" pitchFamily="18" charset="0"/>
            </a:rPr>
            <a:t>射线</a:t>
          </a:r>
          <a:endParaRPr lang="zh-CN" altLang="en-US" sz="1800" b="1" i="0" kern="1200" dirty="0">
            <a:solidFill>
              <a:schemeClr val="tx1"/>
            </a:solidFill>
            <a:latin typeface="Times New Roman" panose="02020603050405020304" pitchFamily="18" charset="0"/>
            <a:ea typeface="方正新书宋简体" panose="03000509000000000000" pitchFamily="65" charset="-122"/>
            <a:cs typeface="Times New Roman" panose="02020603050405020304" pitchFamily="18" charset="0"/>
          </a:endParaRPr>
        </a:p>
      </dsp:txBody>
      <dsp:txXfrm rot="-5400000">
        <a:off x="2" y="528956"/>
        <a:ext cx="1057429" cy="453184"/>
      </dsp:txXfrm>
    </dsp:sp>
    <dsp:sp modelId="{23281E00-6293-4EFA-A29F-516624AC1893}">
      <dsp:nvSpPr>
        <dsp:cNvPr id="0" name=""/>
        <dsp:cNvSpPr/>
      </dsp:nvSpPr>
      <dsp:spPr>
        <a:xfrm rot="5400000">
          <a:off x="2136981" y="-1079311"/>
          <a:ext cx="981898" cy="314100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800" b="1" i="0" kern="1200" dirty="0" smtClean="0">
              <a:solidFill>
                <a:schemeClr val="tx1"/>
              </a:solidFill>
              <a:latin typeface="Times New Roman" panose="02020603050405020304" pitchFamily="18" charset="0"/>
              <a:ea typeface="方正新书宋简体" panose="03000509000000000000" pitchFamily="65" charset="-122"/>
              <a:cs typeface="Times New Roman" panose="02020603050405020304" pitchFamily="18" charset="0"/>
            </a:rPr>
            <a:t>高速运动的氦原子核</a:t>
          </a:r>
          <a:endParaRPr lang="zh-CN" altLang="en-US" sz="1800" b="1" i="0" kern="1200" dirty="0">
            <a:solidFill>
              <a:schemeClr val="tx1"/>
            </a:solidFill>
            <a:latin typeface="Times New Roman" panose="02020603050405020304" pitchFamily="18" charset="0"/>
            <a:ea typeface="方正新书宋简体" panose="03000509000000000000" pitchFamily="65" charset="-122"/>
            <a:cs typeface="Times New Roman" panose="02020603050405020304" pitchFamily="18" charset="0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800" b="1" i="0" kern="1200" dirty="0" smtClean="0">
              <a:solidFill>
                <a:schemeClr val="tx1"/>
              </a:solidFill>
              <a:latin typeface="Times New Roman" panose="02020603050405020304" pitchFamily="18" charset="0"/>
              <a:ea typeface="方正新书宋简体" panose="03000509000000000000" pitchFamily="65" charset="-122"/>
              <a:cs typeface="Times New Roman" panose="02020603050405020304" pitchFamily="18" charset="0"/>
            </a:rPr>
            <a:t>电离作用大，贯穿本领小</a:t>
          </a:r>
          <a:endParaRPr lang="zh-CN" altLang="en-US" sz="1800" b="1" i="0" kern="1200" dirty="0">
            <a:solidFill>
              <a:schemeClr val="tx1"/>
            </a:solidFill>
            <a:latin typeface="Times New Roman" panose="02020603050405020304" pitchFamily="18" charset="0"/>
            <a:ea typeface="方正新书宋简体" panose="03000509000000000000" pitchFamily="65" charset="-122"/>
            <a:cs typeface="Times New Roman" panose="02020603050405020304" pitchFamily="18" charset="0"/>
          </a:endParaRPr>
        </a:p>
      </dsp:txBody>
      <dsp:txXfrm rot="-5400000">
        <a:off x="1057429" y="48173"/>
        <a:ext cx="3093070" cy="886034"/>
      </dsp:txXfrm>
    </dsp:sp>
    <dsp:sp modelId="{F6B53A92-F4F3-4B78-AE1E-F992F00E2499}">
      <dsp:nvSpPr>
        <dsp:cNvPr id="0" name=""/>
        <dsp:cNvSpPr/>
      </dsp:nvSpPr>
      <dsp:spPr>
        <a:xfrm rot="5400000">
          <a:off x="-226591" y="1542058"/>
          <a:ext cx="1510613" cy="105742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l-GR" altLang="zh-CN" sz="1800" b="1" i="1" kern="1200" dirty="0" smtClean="0">
              <a:solidFill>
                <a:schemeClr val="tx1"/>
              </a:solidFill>
              <a:latin typeface="Times New Roman" panose="02020603050405020304" pitchFamily="18" charset="0"/>
              <a:ea typeface="方正新书宋简体" panose="03000509000000000000" pitchFamily="65" charset="-122"/>
              <a:cs typeface="Times New Roman" panose="02020603050405020304" pitchFamily="18" charset="0"/>
            </a:rPr>
            <a:t>β</a:t>
          </a:r>
          <a:r>
            <a:rPr lang="zh-CN" altLang="en-US" sz="1800" b="1" i="0" kern="1200" dirty="0" smtClean="0">
              <a:solidFill>
                <a:schemeClr val="tx1"/>
              </a:solidFill>
              <a:latin typeface="Times New Roman" panose="02020603050405020304" pitchFamily="18" charset="0"/>
              <a:ea typeface="方正新书宋简体" panose="03000509000000000000" pitchFamily="65" charset="-122"/>
              <a:cs typeface="Times New Roman" panose="02020603050405020304" pitchFamily="18" charset="0"/>
            </a:rPr>
            <a:t>射线</a:t>
          </a:r>
          <a:endParaRPr lang="zh-CN" altLang="en-US" sz="1800" b="1" i="0" kern="1200" dirty="0">
            <a:solidFill>
              <a:schemeClr val="tx1"/>
            </a:solidFill>
            <a:latin typeface="Times New Roman" panose="02020603050405020304" pitchFamily="18" charset="0"/>
            <a:ea typeface="方正新书宋简体" panose="03000509000000000000" pitchFamily="65" charset="-122"/>
            <a:cs typeface="Times New Roman" panose="02020603050405020304" pitchFamily="18" charset="0"/>
          </a:endParaRPr>
        </a:p>
      </dsp:txBody>
      <dsp:txXfrm rot="-5400000">
        <a:off x="2" y="1844181"/>
        <a:ext cx="1057429" cy="453184"/>
      </dsp:txXfrm>
    </dsp:sp>
    <dsp:sp modelId="{AAA4097F-3A33-46B7-8FA7-CC14BAF4DD11}">
      <dsp:nvSpPr>
        <dsp:cNvPr id="0" name=""/>
        <dsp:cNvSpPr/>
      </dsp:nvSpPr>
      <dsp:spPr>
        <a:xfrm rot="5400000">
          <a:off x="2136981" y="235914"/>
          <a:ext cx="981898" cy="314100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800" b="1" i="0" kern="1200" dirty="0" smtClean="0">
              <a:solidFill>
                <a:schemeClr val="tx1"/>
              </a:solidFill>
              <a:latin typeface="Times New Roman" panose="02020603050405020304" pitchFamily="18" charset="0"/>
              <a:ea typeface="方正新书宋简体" panose="03000509000000000000" pitchFamily="65" charset="-122"/>
              <a:cs typeface="Times New Roman" panose="02020603050405020304" pitchFamily="18" charset="0"/>
            </a:rPr>
            <a:t>高速运动的电子束</a:t>
          </a:r>
          <a:endParaRPr lang="zh-CN" altLang="en-US" sz="1800" b="1" i="0" kern="1200" dirty="0">
            <a:solidFill>
              <a:schemeClr val="tx1"/>
            </a:solidFill>
            <a:latin typeface="Times New Roman" panose="02020603050405020304" pitchFamily="18" charset="0"/>
            <a:ea typeface="方正新书宋简体" panose="03000509000000000000" pitchFamily="65" charset="-122"/>
            <a:cs typeface="Times New Roman" panose="02020603050405020304" pitchFamily="18" charset="0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800" b="1" i="0" kern="1200" dirty="0" smtClean="0">
              <a:solidFill>
                <a:schemeClr val="tx1"/>
              </a:solidFill>
              <a:latin typeface="Times New Roman" panose="02020603050405020304" pitchFamily="18" charset="0"/>
              <a:ea typeface="方正新书宋简体" panose="03000509000000000000" pitchFamily="65" charset="-122"/>
              <a:cs typeface="Times New Roman" panose="02020603050405020304" pitchFamily="18" charset="0"/>
            </a:rPr>
            <a:t>电离作用小，贯穿本领大</a:t>
          </a:r>
          <a:endParaRPr lang="zh-CN" altLang="en-US" sz="1800" b="1" i="0" kern="1200" dirty="0">
            <a:solidFill>
              <a:schemeClr val="tx1"/>
            </a:solidFill>
            <a:latin typeface="Times New Roman" panose="02020603050405020304" pitchFamily="18" charset="0"/>
            <a:ea typeface="方正新书宋简体" panose="03000509000000000000" pitchFamily="65" charset="-122"/>
            <a:cs typeface="Times New Roman" panose="02020603050405020304" pitchFamily="18" charset="0"/>
          </a:endParaRPr>
        </a:p>
      </dsp:txBody>
      <dsp:txXfrm rot="-5400000">
        <a:off x="1057429" y="1363398"/>
        <a:ext cx="3093070" cy="886034"/>
      </dsp:txXfrm>
    </dsp:sp>
    <dsp:sp modelId="{B7E12D06-362A-4555-A8F0-57414D5825CA}">
      <dsp:nvSpPr>
        <dsp:cNvPr id="0" name=""/>
        <dsp:cNvSpPr/>
      </dsp:nvSpPr>
      <dsp:spPr>
        <a:xfrm rot="5400000">
          <a:off x="-226591" y="2857284"/>
          <a:ext cx="1510613" cy="105742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l-GR" altLang="zh-CN" sz="1800" b="1" i="1" kern="1200" dirty="0" smtClean="0">
              <a:solidFill>
                <a:schemeClr val="tx1"/>
              </a:solidFill>
              <a:latin typeface="Times New Roman" panose="02020603050405020304" pitchFamily="18" charset="0"/>
              <a:ea typeface="方正新书宋简体" panose="03000509000000000000" pitchFamily="65" charset="-122"/>
              <a:cs typeface="Times New Roman" panose="02020603050405020304" pitchFamily="18" charset="0"/>
            </a:rPr>
            <a:t>γ</a:t>
          </a:r>
          <a:r>
            <a:rPr lang="zh-CN" altLang="en-US" sz="1800" b="1" i="0" kern="1200" dirty="0" smtClean="0">
              <a:solidFill>
                <a:schemeClr val="tx1"/>
              </a:solidFill>
              <a:latin typeface="Times New Roman" panose="02020603050405020304" pitchFamily="18" charset="0"/>
              <a:ea typeface="方正新书宋简体" panose="03000509000000000000" pitchFamily="65" charset="-122"/>
              <a:cs typeface="Times New Roman" panose="02020603050405020304" pitchFamily="18" charset="0"/>
            </a:rPr>
            <a:t>射线</a:t>
          </a:r>
          <a:endParaRPr lang="zh-CN" altLang="en-US" sz="1800" b="1" i="0" kern="1200" dirty="0">
            <a:solidFill>
              <a:schemeClr val="tx1"/>
            </a:solidFill>
            <a:latin typeface="Times New Roman" panose="02020603050405020304" pitchFamily="18" charset="0"/>
            <a:ea typeface="方正新书宋简体" panose="03000509000000000000" pitchFamily="65" charset="-122"/>
            <a:cs typeface="Times New Roman" panose="02020603050405020304" pitchFamily="18" charset="0"/>
          </a:endParaRPr>
        </a:p>
      </dsp:txBody>
      <dsp:txXfrm rot="-5400000">
        <a:off x="2" y="3159407"/>
        <a:ext cx="1057429" cy="453184"/>
      </dsp:txXfrm>
    </dsp:sp>
    <dsp:sp modelId="{F5137956-9232-4B0E-96ED-158073408A71}">
      <dsp:nvSpPr>
        <dsp:cNvPr id="0" name=""/>
        <dsp:cNvSpPr/>
      </dsp:nvSpPr>
      <dsp:spPr>
        <a:xfrm rot="5400000">
          <a:off x="2136981" y="1551140"/>
          <a:ext cx="981898" cy="314100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800" b="1" i="0" kern="1200" dirty="0" smtClean="0">
              <a:solidFill>
                <a:schemeClr val="tx1"/>
              </a:solidFill>
              <a:latin typeface="Times New Roman" panose="02020603050405020304" pitchFamily="18" charset="0"/>
              <a:ea typeface="方正新书宋简体" panose="03000509000000000000" pitchFamily="65" charset="-122"/>
              <a:cs typeface="Times New Roman" panose="02020603050405020304" pitchFamily="18" charset="0"/>
            </a:rPr>
            <a:t>波长很短的电磁波</a:t>
          </a:r>
          <a:endParaRPr lang="zh-CN" altLang="en-US" sz="1800" b="1" i="0" kern="1200" dirty="0">
            <a:solidFill>
              <a:schemeClr val="tx1"/>
            </a:solidFill>
            <a:latin typeface="Times New Roman" panose="02020603050405020304" pitchFamily="18" charset="0"/>
            <a:ea typeface="方正新书宋简体" panose="03000509000000000000" pitchFamily="65" charset="-122"/>
            <a:cs typeface="Times New Roman" panose="02020603050405020304" pitchFamily="18" charset="0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800" b="1" i="0" kern="1200" dirty="0" smtClean="0">
              <a:solidFill>
                <a:schemeClr val="tx1"/>
              </a:solidFill>
              <a:latin typeface="Times New Roman" panose="02020603050405020304" pitchFamily="18" charset="0"/>
              <a:ea typeface="方正新书宋简体" panose="03000509000000000000" pitchFamily="65" charset="-122"/>
              <a:cs typeface="Times New Roman" panose="02020603050405020304" pitchFamily="18" charset="0"/>
            </a:rPr>
            <a:t>电离作用小，贯穿本领最大</a:t>
          </a:r>
          <a:endParaRPr lang="zh-CN" altLang="en-US" sz="1800" b="1" i="0" kern="1200" dirty="0">
            <a:solidFill>
              <a:schemeClr val="tx1"/>
            </a:solidFill>
            <a:latin typeface="Times New Roman" panose="02020603050405020304" pitchFamily="18" charset="0"/>
            <a:ea typeface="方正新书宋简体" panose="03000509000000000000" pitchFamily="65" charset="-122"/>
            <a:cs typeface="Times New Roman" panose="02020603050405020304" pitchFamily="18" charset="0"/>
          </a:endParaRPr>
        </a:p>
      </dsp:txBody>
      <dsp:txXfrm rot="-5400000">
        <a:off x="1057429" y="2678624"/>
        <a:ext cx="3093070" cy="88603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2355940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600" b="1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4861494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defRPr>
            </a:lvl1pPr>
            <a:lvl2pPr marL="457194" indent="0" algn="ctr">
              <a:buNone/>
              <a:defRPr sz="2000"/>
            </a:lvl2pPr>
            <a:lvl3pPr marL="914389" indent="0" algn="ctr">
              <a:buNone/>
              <a:defRPr sz="1800"/>
            </a:lvl3pPr>
            <a:lvl4pPr marL="1371583" indent="0" algn="ctr">
              <a:buNone/>
              <a:defRPr sz="1600"/>
            </a:lvl4pPr>
            <a:lvl5pPr marL="1828777" indent="0" algn="ctr">
              <a:buNone/>
              <a:defRPr sz="1600"/>
            </a:lvl5pPr>
            <a:lvl6pPr marL="2285971" indent="0" algn="ctr">
              <a:buNone/>
              <a:defRPr sz="1600"/>
            </a:lvl6pPr>
            <a:lvl7pPr marL="2743167" indent="0" algn="ctr">
              <a:buNone/>
              <a:defRPr sz="1600"/>
            </a:lvl7pPr>
            <a:lvl8pPr marL="3200361" indent="0" algn="ctr">
              <a:buNone/>
              <a:defRPr sz="1600"/>
            </a:lvl8pPr>
            <a:lvl9pPr marL="3657555" indent="0" algn="ctr">
              <a:buNone/>
              <a:defRPr sz="1600"/>
            </a:lvl9pPr>
          </a:lstStyle>
          <a:p>
            <a:r>
              <a:rPr lang="zh-CN" altLang="en-US" dirty="0" smtClean="0"/>
              <a:t>单击以编辑母版副标题样式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880332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335431" y="478818"/>
            <a:ext cx="9952515" cy="801388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25000"/>
              </a:lnSpc>
              <a:defRPr sz="4200"/>
            </a:lvl1pPr>
          </a:lstStyle>
          <a:p>
            <a:pPr eaLnBrk="1" hangingPunct="1"/>
            <a:r>
              <a:rPr lang="zh-CN" altLang="en-US" b="1" dirty="0" smtClean="0">
                <a:solidFill>
                  <a:schemeClr val="tx1"/>
                </a:solidFill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一级标题</a:t>
            </a:r>
          </a:p>
        </p:txBody>
      </p:sp>
    </p:spTree>
    <p:extLst>
      <p:ext uri="{BB962C8B-B14F-4D97-AF65-F5344CB8AC3E}">
        <p14:creationId xmlns:p14="http://schemas.microsoft.com/office/powerpoint/2010/main" val="26253170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lnSpc>
                <a:spcPct val="125000"/>
              </a:lnSpc>
              <a:defRPr sz="4200" b="1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28600" indent="-228600">
              <a:buClr>
                <a:srgbClr val="41B0B9"/>
              </a:buClr>
              <a:buFont typeface="Times New Roman" panose="02020603050405020304" pitchFamily="18" charset="0"/>
              <a:buChar char="►"/>
              <a:defRPr sz="2400" b="1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defRPr>
            </a:lvl1pPr>
            <a:lvl2pPr marL="685800" indent="-228600">
              <a:buClr>
                <a:srgbClr val="41B0B9"/>
              </a:buClr>
              <a:buFont typeface="Times New Roman" panose="02020603050405020304" pitchFamily="18" charset="0"/>
              <a:buChar char="►"/>
              <a:defRPr sz="2000" b="1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defRPr>
            </a:lvl2pPr>
            <a:lvl3pPr marL="1143000" indent="-228600">
              <a:buClr>
                <a:srgbClr val="41B0B9"/>
              </a:buClr>
              <a:buFont typeface="Times New Roman" panose="02020603050405020304" pitchFamily="18" charset="0"/>
              <a:buChar char="►"/>
              <a:defRPr b="1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defRPr>
            </a:lvl3pPr>
            <a:lvl4pPr marL="1600200" indent="-228600">
              <a:buClr>
                <a:srgbClr val="41B0B9"/>
              </a:buClr>
              <a:buFont typeface="Times New Roman" panose="02020603050405020304" pitchFamily="18" charset="0"/>
              <a:buChar char="►"/>
              <a:defRPr b="1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defRPr>
            </a:lvl4pPr>
            <a:lvl5pPr marL="2057400" indent="-228600">
              <a:buClr>
                <a:srgbClr val="41B0B9"/>
              </a:buClr>
              <a:buFont typeface="Times New Roman" panose="02020603050405020304" pitchFamily="18" charset="0"/>
              <a:buChar char="►"/>
              <a:defRPr b="1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defRPr>
            </a:lvl5pPr>
          </a:lstStyle>
          <a:p>
            <a:pPr lvl="0"/>
            <a:r>
              <a:rPr lang="zh-CN" altLang="en-US" dirty="0" smtClean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3754622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2355940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600" b="1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4861494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defRPr>
            </a:lvl1pPr>
            <a:lvl2pPr marL="457194" indent="0" algn="ctr">
              <a:buNone/>
              <a:defRPr sz="2000"/>
            </a:lvl2pPr>
            <a:lvl3pPr marL="914389" indent="0" algn="ctr">
              <a:buNone/>
              <a:defRPr sz="1800"/>
            </a:lvl3pPr>
            <a:lvl4pPr marL="1371583" indent="0" algn="ctr">
              <a:buNone/>
              <a:defRPr sz="1600"/>
            </a:lvl4pPr>
            <a:lvl5pPr marL="1828777" indent="0" algn="ctr">
              <a:buNone/>
              <a:defRPr sz="1600"/>
            </a:lvl5pPr>
            <a:lvl6pPr marL="2285971" indent="0" algn="ctr">
              <a:buNone/>
              <a:defRPr sz="1600"/>
            </a:lvl6pPr>
            <a:lvl7pPr marL="2743167" indent="0" algn="ctr">
              <a:buNone/>
              <a:defRPr sz="1600"/>
            </a:lvl7pPr>
            <a:lvl8pPr marL="3200361" indent="0" algn="ctr">
              <a:buNone/>
              <a:defRPr sz="1600"/>
            </a:lvl8pPr>
            <a:lvl9pPr marL="3657555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343365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2355940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600" b="1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4861494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defRPr>
            </a:lvl1pPr>
            <a:lvl2pPr marL="457194" indent="0" algn="ctr">
              <a:buNone/>
              <a:defRPr sz="2000"/>
            </a:lvl2pPr>
            <a:lvl3pPr marL="914389" indent="0" algn="ctr">
              <a:buNone/>
              <a:defRPr sz="1800"/>
            </a:lvl3pPr>
            <a:lvl4pPr marL="1371583" indent="0" algn="ctr">
              <a:buNone/>
              <a:defRPr sz="1600"/>
            </a:lvl4pPr>
            <a:lvl5pPr marL="1828777" indent="0" algn="ctr">
              <a:buNone/>
              <a:defRPr sz="1600"/>
            </a:lvl5pPr>
            <a:lvl6pPr marL="2285971" indent="0" algn="ctr">
              <a:buNone/>
              <a:defRPr sz="1600"/>
            </a:lvl6pPr>
            <a:lvl7pPr marL="2743167" indent="0" algn="ctr">
              <a:buNone/>
              <a:defRPr sz="1600"/>
            </a:lvl7pPr>
            <a:lvl8pPr marL="3200361" indent="0" algn="ctr">
              <a:buNone/>
              <a:defRPr sz="1600"/>
            </a:lvl8pPr>
            <a:lvl9pPr marL="3657555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879183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683774" y="478818"/>
            <a:ext cx="9952515" cy="80138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4233"/>
            </a:lvl1pPr>
          </a:lstStyle>
          <a:p>
            <a:pPr eaLnBrk="1" hangingPunct="1"/>
            <a:r>
              <a:rPr lang="zh-CN" altLang="en-US" b="1" dirty="0" smtClean="0">
                <a:solidFill>
                  <a:schemeClr val="tx1"/>
                </a:solidFill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一级标题</a:t>
            </a:r>
          </a:p>
        </p:txBody>
      </p:sp>
    </p:spTree>
    <p:extLst>
      <p:ext uri="{BB962C8B-B14F-4D97-AF65-F5344CB8AC3E}">
        <p14:creationId xmlns:p14="http://schemas.microsoft.com/office/powerpoint/2010/main" val="32518302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2355940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600" b="1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4861494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defRPr>
            </a:lvl1pPr>
            <a:lvl2pPr marL="457194" indent="0" algn="ctr">
              <a:buNone/>
              <a:defRPr sz="2000"/>
            </a:lvl2pPr>
            <a:lvl3pPr marL="914389" indent="0" algn="ctr">
              <a:buNone/>
              <a:defRPr sz="1800"/>
            </a:lvl3pPr>
            <a:lvl4pPr marL="1371583" indent="0" algn="ctr">
              <a:buNone/>
              <a:defRPr sz="1600"/>
            </a:lvl4pPr>
            <a:lvl5pPr marL="1828777" indent="0" algn="ctr">
              <a:buNone/>
              <a:defRPr sz="1600"/>
            </a:lvl5pPr>
            <a:lvl6pPr marL="2285971" indent="0" algn="ctr">
              <a:buNone/>
              <a:defRPr sz="1600"/>
            </a:lvl6pPr>
            <a:lvl7pPr marL="2743167" indent="0" algn="ctr">
              <a:buNone/>
              <a:defRPr sz="1600"/>
            </a:lvl7pPr>
            <a:lvl8pPr marL="3200361" indent="0" algn="ctr">
              <a:buNone/>
              <a:defRPr sz="1600"/>
            </a:lvl8pPr>
            <a:lvl9pPr marL="3657555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952400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emf"/><Relationship Id="rId4" Type="http://schemas.openxmlformats.org/officeDocument/2006/relationships/image" Target="../media/image2.emf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emf"/><Relationship Id="rId4" Type="http://schemas.openxmlformats.org/officeDocument/2006/relationships/image" Target="../media/image1.emf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.emf"/><Relationship Id="rId4" Type="http://schemas.openxmlformats.org/officeDocument/2006/relationships/image" Target="../media/image1.emf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.emf"/><Relationship Id="rId4" Type="http://schemas.openxmlformats.org/officeDocument/2006/relationships/image" Target="../media/image3.emf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emf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.emf"/><Relationship Id="rId4" Type="http://schemas.openxmlformats.org/officeDocument/2006/relationships/image" Target="../media/image1.emf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/>
          </p:cNvPicPr>
          <p:nvPr/>
        </p:nvPicPr>
        <p:blipFill rotWithShape="1">
          <a:blip r:embed="rId3"/>
          <a:srcRect l="-1" r="156" b="79277"/>
          <a:stretch/>
        </p:blipFill>
        <p:spPr>
          <a:xfrm>
            <a:off x="0" y="682724"/>
            <a:ext cx="12192000" cy="1605600"/>
          </a:xfrm>
          <a:prstGeom prst="rect">
            <a:avLst/>
          </a:prstGeom>
        </p:spPr>
      </p:pic>
      <p:pic>
        <p:nvPicPr>
          <p:cNvPr id="8" name="图片 7"/>
          <p:cNvPicPr>
            <a:picLocks/>
          </p:cNvPicPr>
          <p:nvPr/>
        </p:nvPicPr>
        <p:blipFill rotWithShape="1">
          <a:blip r:embed="rId3"/>
          <a:srcRect r="117" b="79277"/>
          <a:stretch/>
        </p:blipFill>
        <p:spPr>
          <a:xfrm flipH="1">
            <a:off x="0" y="502725"/>
            <a:ext cx="12192000" cy="1800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911" y="1013641"/>
            <a:ext cx="2881494" cy="9144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90936" y="1456441"/>
            <a:ext cx="2501064" cy="81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8403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073" r:id="rId1"/>
  </p:sldLayoutIdLst>
  <p:timing>
    <p:tnLst>
      <p:par>
        <p:cTn id="1" dur="indefinite" restart="never" nodeType="tmRoot"/>
      </p:par>
    </p:tnLst>
  </p:timing>
  <p:txStyles>
    <p:titleStyle>
      <a:lvl1pPr algn="l" defTabSz="914389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7" indent="-228597" algn="l" defTabSz="91438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91" indent="-228597" algn="l" defTabSz="91438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86" indent="-228597" algn="l" defTabSz="91438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80" indent="-228597" algn="l" defTabSz="91438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74" indent="-228597" algn="l" defTabSz="91438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69" indent="-228597" algn="l" defTabSz="91438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64" indent="-228597" algn="l" defTabSz="91438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58" indent="-228597" algn="l" defTabSz="91438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52" indent="-228597" algn="l" defTabSz="91438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94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89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83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77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71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67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61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55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9690936" y="6040800"/>
            <a:ext cx="2501064" cy="817200"/>
          </a:xfrm>
          <a:prstGeom prst="rect">
            <a:avLst/>
          </a:prstGeom>
        </p:spPr>
      </p:pic>
      <p:pic>
        <p:nvPicPr>
          <p:cNvPr id="43" name="图片 42"/>
          <p:cNvPicPr>
            <a:picLocks/>
          </p:cNvPicPr>
          <p:nvPr/>
        </p:nvPicPr>
        <p:blipFill rotWithShape="1">
          <a:blip r:embed="rId4"/>
          <a:srcRect b="40414"/>
          <a:stretch/>
        </p:blipFill>
        <p:spPr>
          <a:xfrm>
            <a:off x="0" y="122329"/>
            <a:ext cx="12191484" cy="344488"/>
          </a:xfrm>
          <a:custGeom>
            <a:avLst/>
            <a:gdLst>
              <a:gd name="connsiteX0" fmla="*/ 11320859 w 11520000"/>
              <a:gd name="connsiteY0" fmla="*/ 268405 h 325509"/>
              <a:gd name="connsiteX1" fmla="*/ 11520000 w 11520000"/>
              <a:gd name="connsiteY1" fmla="*/ 268405 h 325509"/>
              <a:gd name="connsiteX2" fmla="*/ 11520000 w 11520000"/>
              <a:gd name="connsiteY2" fmla="*/ 325509 h 325509"/>
              <a:gd name="connsiteX3" fmla="*/ 11296840 w 11520000"/>
              <a:gd name="connsiteY3" fmla="*/ 325509 h 325509"/>
              <a:gd name="connsiteX4" fmla="*/ 11316728 w 11520000"/>
              <a:gd name="connsiteY4" fmla="*/ 288869 h 325509"/>
              <a:gd name="connsiteX5" fmla="*/ 0 w 11520000"/>
              <a:gd name="connsiteY5" fmla="*/ 268405 h 325509"/>
              <a:gd name="connsiteX6" fmla="*/ 10715519 w 11520000"/>
              <a:gd name="connsiteY6" fmla="*/ 268405 h 325509"/>
              <a:gd name="connsiteX7" fmla="*/ 10719650 w 11520000"/>
              <a:gd name="connsiteY7" fmla="*/ 288869 h 325509"/>
              <a:gd name="connsiteX8" fmla="*/ 10739538 w 11520000"/>
              <a:gd name="connsiteY8" fmla="*/ 325509 h 325509"/>
              <a:gd name="connsiteX9" fmla="*/ 0 w 11520000"/>
              <a:gd name="connsiteY9" fmla="*/ 325509 h 325509"/>
              <a:gd name="connsiteX10" fmla="*/ 11342049 w 11520000"/>
              <a:gd name="connsiteY10" fmla="*/ 163448 h 325509"/>
              <a:gd name="connsiteX11" fmla="*/ 11520000 w 11520000"/>
              <a:gd name="connsiteY11" fmla="*/ 163448 h 325509"/>
              <a:gd name="connsiteX12" fmla="*/ 11520000 w 11520000"/>
              <a:gd name="connsiteY12" fmla="*/ 218165 h 325509"/>
              <a:gd name="connsiteX13" fmla="*/ 11331002 w 11520000"/>
              <a:gd name="connsiteY13" fmla="*/ 218165 h 325509"/>
              <a:gd name="connsiteX14" fmla="*/ 0 w 11520000"/>
              <a:gd name="connsiteY14" fmla="*/ 163448 h 325509"/>
              <a:gd name="connsiteX15" fmla="*/ 10694329 w 11520000"/>
              <a:gd name="connsiteY15" fmla="*/ 163448 h 325509"/>
              <a:gd name="connsiteX16" fmla="*/ 10705376 w 11520000"/>
              <a:gd name="connsiteY16" fmla="*/ 218165 h 325509"/>
              <a:gd name="connsiteX17" fmla="*/ 0 w 11520000"/>
              <a:gd name="connsiteY17" fmla="*/ 218165 h 325509"/>
              <a:gd name="connsiteX18" fmla="*/ 11296841 w 11520000"/>
              <a:gd name="connsiteY18" fmla="*/ 0 h 325509"/>
              <a:gd name="connsiteX19" fmla="*/ 11520000 w 11520000"/>
              <a:gd name="connsiteY19" fmla="*/ 0 h 325509"/>
              <a:gd name="connsiteX20" fmla="*/ 11520000 w 11520000"/>
              <a:gd name="connsiteY20" fmla="*/ 113207 h 325509"/>
              <a:gd name="connsiteX21" fmla="*/ 11332186 w 11520000"/>
              <a:gd name="connsiteY21" fmla="*/ 113207 h 325509"/>
              <a:gd name="connsiteX22" fmla="*/ 11316728 w 11520000"/>
              <a:gd name="connsiteY22" fmla="*/ 36639 h 325509"/>
              <a:gd name="connsiteX23" fmla="*/ 0 w 11520000"/>
              <a:gd name="connsiteY23" fmla="*/ 0 h 325509"/>
              <a:gd name="connsiteX24" fmla="*/ 10739537 w 11520000"/>
              <a:gd name="connsiteY24" fmla="*/ 0 h 325509"/>
              <a:gd name="connsiteX25" fmla="*/ 10719650 w 11520000"/>
              <a:gd name="connsiteY25" fmla="*/ 36639 h 325509"/>
              <a:gd name="connsiteX26" fmla="*/ 10704192 w 11520000"/>
              <a:gd name="connsiteY26" fmla="*/ 113207 h 325509"/>
              <a:gd name="connsiteX27" fmla="*/ 0 w 11520000"/>
              <a:gd name="connsiteY27" fmla="*/ 113207 h 325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1520000" h="325509">
                <a:moveTo>
                  <a:pt x="11320859" y="268405"/>
                </a:moveTo>
                <a:lnTo>
                  <a:pt x="11520000" y="268405"/>
                </a:lnTo>
                <a:lnTo>
                  <a:pt x="11520000" y="325509"/>
                </a:lnTo>
                <a:lnTo>
                  <a:pt x="11296840" y="325509"/>
                </a:lnTo>
                <a:lnTo>
                  <a:pt x="11316728" y="288869"/>
                </a:lnTo>
                <a:close/>
                <a:moveTo>
                  <a:pt x="0" y="268405"/>
                </a:moveTo>
                <a:lnTo>
                  <a:pt x="10715519" y="268405"/>
                </a:lnTo>
                <a:lnTo>
                  <a:pt x="10719650" y="288869"/>
                </a:lnTo>
                <a:lnTo>
                  <a:pt x="10739538" y="325509"/>
                </a:lnTo>
                <a:lnTo>
                  <a:pt x="0" y="325509"/>
                </a:lnTo>
                <a:close/>
                <a:moveTo>
                  <a:pt x="11342049" y="163448"/>
                </a:moveTo>
                <a:lnTo>
                  <a:pt x="11520000" y="163448"/>
                </a:lnTo>
                <a:lnTo>
                  <a:pt x="11520000" y="218165"/>
                </a:lnTo>
                <a:lnTo>
                  <a:pt x="11331002" y="218165"/>
                </a:lnTo>
                <a:close/>
                <a:moveTo>
                  <a:pt x="0" y="163448"/>
                </a:moveTo>
                <a:lnTo>
                  <a:pt x="10694329" y="163448"/>
                </a:lnTo>
                <a:lnTo>
                  <a:pt x="10705376" y="218165"/>
                </a:lnTo>
                <a:lnTo>
                  <a:pt x="0" y="218165"/>
                </a:lnTo>
                <a:close/>
                <a:moveTo>
                  <a:pt x="11296841" y="0"/>
                </a:moveTo>
                <a:lnTo>
                  <a:pt x="11520000" y="0"/>
                </a:lnTo>
                <a:lnTo>
                  <a:pt x="11520000" y="113207"/>
                </a:lnTo>
                <a:lnTo>
                  <a:pt x="11332186" y="113207"/>
                </a:lnTo>
                <a:lnTo>
                  <a:pt x="11316728" y="36639"/>
                </a:lnTo>
                <a:close/>
                <a:moveTo>
                  <a:pt x="0" y="0"/>
                </a:moveTo>
                <a:lnTo>
                  <a:pt x="10739537" y="0"/>
                </a:lnTo>
                <a:lnTo>
                  <a:pt x="10719650" y="36639"/>
                </a:lnTo>
                <a:lnTo>
                  <a:pt x="10704192" y="113207"/>
                </a:lnTo>
                <a:lnTo>
                  <a:pt x="0" y="113207"/>
                </a:lnTo>
                <a:close/>
              </a:path>
            </a:pathLst>
          </a:custGeom>
          <a:ln>
            <a:noFill/>
          </a:ln>
        </p:spPr>
      </p:pic>
      <p:pic>
        <p:nvPicPr>
          <p:cNvPr id="18" name="图片 17"/>
          <p:cNvPicPr>
            <a:picLocks noChangeAspect="1"/>
          </p:cNvPicPr>
          <p:nvPr/>
        </p:nvPicPr>
        <p:blipFill rotWithShape="1">
          <a:blip r:embed="rId5"/>
          <a:srcRect r="67965"/>
          <a:stretch/>
        </p:blipFill>
        <p:spPr>
          <a:xfrm>
            <a:off x="11383653" y="11519"/>
            <a:ext cx="571476" cy="566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5492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077" r:id="rId1"/>
  </p:sldLayoutIdLst>
  <p:timing>
    <p:tnLst>
      <p:par>
        <p:cTn id="1" dur="indefinite" restart="never" nodeType="tmRoot"/>
      </p:par>
    </p:tnLst>
  </p:timing>
  <p:txStyles>
    <p:titleStyle>
      <a:lvl1pPr algn="l" defTabSz="914389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7" indent="-228597" algn="l" defTabSz="91438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91" indent="-228597" algn="l" defTabSz="91438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86" indent="-228597" algn="l" defTabSz="91438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80" indent="-228597" algn="l" defTabSz="91438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74" indent="-228597" algn="l" defTabSz="91438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69" indent="-228597" algn="l" defTabSz="91438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64" indent="-228597" algn="l" defTabSz="91438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58" indent="-228597" algn="l" defTabSz="91438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52" indent="-228597" algn="l" defTabSz="91438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94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89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83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77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71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67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61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55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0F7EF6-3172-4E4B-B9A2-1C5902C289B2}" type="datetimeFigureOut">
              <a:rPr lang="zh-CN" altLang="en-US" smtClean="0"/>
              <a:t>2022/2/25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B25F72-D721-4CB2-959B-31C196EA2BB1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9690936" y="6040800"/>
            <a:ext cx="2501064" cy="817200"/>
          </a:xfrm>
          <a:prstGeom prst="rect">
            <a:avLst/>
          </a:prstGeom>
        </p:spPr>
      </p:pic>
      <p:pic>
        <p:nvPicPr>
          <p:cNvPr id="8" name="图片 7"/>
          <p:cNvPicPr>
            <a:picLocks/>
          </p:cNvPicPr>
          <p:nvPr userDrawn="1"/>
        </p:nvPicPr>
        <p:blipFill rotWithShape="1">
          <a:blip r:embed="rId4"/>
          <a:srcRect b="40414"/>
          <a:stretch/>
        </p:blipFill>
        <p:spPr>
          <a:xfrm>
            <a:off x="0" y="122329"/>
            <a:ext cx="12191484" cy="344488"/>
          </a:xfrm>
          <a:custGeom>
            <a:avLst/>
            <a:gdLst>
              <a:gd name="connsiteX0" fmla="*/ 11320859 w 11520000"/>
              <a:gd name="connsiteY0" fmla="*/ 268405 h 325509"/>
              <a:gd name="connsiteX1" fmla="*/ 11520000 w 11520000"/>
              <a:gd name="connsiteY1" fmla="*/ 268405 h 325509"/>
              <a:gd name="connsiteX2" fmla="*/ 11520000 w 11520000"/>
              <a:gd name="connsiteY2" fmla="*/ 325509 h 325509"/>
              <a:gd name="connsiteX3" fmla="*/ 11296840 w 11520000"/>
              <a:gd name="connsiteY3" fmla="*/ 325509 h 325509"/>
              <a:gd name="connsiteX4" fmla="*/ 11316728 w 11520000"/>
              <a:gd name="connsiteY4" fmla="*/ 288869 h 325509"/>
              <a:gd name="connsiteX5" fmla="*/ 0 w 11520000"/>
              <a:gd name="connsiteY5" fmla="*/ 268405 h 325509"/>
              <a:gd name="connsiteX6" fmla="*/ 10715519 w 11520000"/>
              <a:gd name="connsiteY6" fmla="*/ 268405 h 325509"/>
              <a:gd name="connsiteX7" fmla="*/ 10719650 w 11520000"/>
              <a:gd name="connsiteY7" fmla="*/ 288869 h 325509"/>
              <a:gd name="connsiteX8" fmla="*/ 10739538 w 11520000"/>
              <a:gd name="connsiteY8" fmla="*/ 325509 h 325509"/>
              <a:gd name="connsiteX9" fmla="*/ 0 w 11520000"/>
              <a:gd name="connsiteY9" fmla="*/ 325509 h 325509"/>
              <a:gd name="connsiteX10" fmla="*/ 11342049 w 11520000"/>
              <a:gd name="connsiteY10" fmla="*/ 163448 h 325509"/>
              <a:gd name="connsiteX11" fmla="*/ 11520000 w 11520000"/>
              <a:gd name="connsiteY11" fmla="*/ 163448 h 325509"/>
              <a:gd name="connsiteX12" fmla="*/ 11520000 w 11520000"/>
              <a:gd name="connsiteY12" fmla="*/ 218165 h 325509"/>
              <a:gd name="connsiteX13" fmla="*/ 11331002 w 11520000"/>
              <a:gd name="connsiteY13" fmla="*/ 218165 h 325509"/>
              <a:gd name="connsiteX14" fmla="*/ 0 w 11520000"/>
              <a:gd name="connsiteY14" fmla="*/ 163448 h 325509"/>
              <a:gd name="connsiteX15" fmla="*/ 10694329 w 11520000"/>
              <a:gd name="connsiteY15" fmla="*/ 163448 h 325509"/>
              <a:gd name="connsiteX16" fmla="*/ 10705376 w 11520000"/>
              <a:gd name="connsiteY16" fmla="*/ 218165 h 325509"/>
              <a:gd name="connsiteX17" fmla="*/ 0 w 11520000"/>
              <a:gd name="connsiteY17" fmla="*/ 218165 h 325509"/>
              <a:gd name="connsiteX18" fmla="*/ 11296841 w 11520000"/>
              <a:gd name="connsiteY18" fmla="*/ 0 h 325509"/>
              <a:gd name="connsiteX19" fmla="*/ 11520000 w 11520000"/>
              <a:gd name="connsiteY19" fmla="*/ 0 h 325509"/>
              <a:gd name="connsiteX20" fmla="*/ 11520000 w 11520000"/>
              <a:gd name="connsiteY20" fmla="*/ 113207 h 325509"/>
              <a:gd name="connsiteX21" fmla="*/ 11332186 w 11520000"/>
              <a:gd name="connsiteY21" fmla="*/ 113207 h 325509"/>
              <a:gd name="connsiteX22" fmla="*/ 11316728 w 11520000"/>
              <a:gd name="connsiteY22" fmla="*/ 36639 h 325509"/>
              <a:gd name="connsiteX23" fmla="*/ 0 w 11520000"/>
              <a:gd name="connsiteY23" fmla="*/ 0 h 325509"/>
              <a:gd name="connsiteX24" fmla="*/ 10739537 w 11520000"/>
              <a:gd name="connsiteY24" fmla="*/ 0 h 325509"/>
              <a:gd name="connsiteX25" fmla="*/ 10719650 w 11520000"/>
              <a:gd name="connsiteY25" fmla="*/ 36639 h 325509"/>
              <a:gd name="connsiteX26" fmla="*/ 10704192 w 11520000"/>
              <a:gd name="connsiteY26" fmla="*/ 113207 h 325509"/>
              <a:gd name="connsiteX27" fmla="*/ 0 w 11520000"/>
              <a:gd name="connsiteY27" fmla="*/ 113207 h 325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1520000" h="325509">
                <a:moveTo>
                  <a:pt x="11320859" y="268405"/>
                </a:moveTo>
                <a:lnTo>
                  <a:pt x="11520000" y="268405"/>
                </a:lnTo>
                <a:lnTo>
                  <a:pt x="11520000" y="325509"/>
                </a:lnTo>
                <a:lnTo>
                  <a:pt x="11296840" y="325509"/>
                </a:lnTo>
                <a:lnTo>
                  <a:pt x="11316728" y="288869"/>
                </a:lnTo>
                <a:close/>
                <a:moveTo>
                  <a:pt x="0" y="268405"/>
                </a:moveTo>
                <a:lnTo>
                  <a:pt x="10715519" y="268405"/>
                </a:lnTo>
                <a:lnTo>
                  <a:pt x="10719650" y="288869"/>
                </a:lnTo>
                <a:lnTo>
                  <a:pt x="10739538" y="325509"/>
                </a:lnTo>
                <a:lnTo>
                  <a:pt x="0" y="325509"/>
                </a:lnTo>
                <a:close/>
                <a:moveTo>
                  <a:pt x="11342049" y="163448"/>
                </a:moveTo>
                <a:lnTo>
                  <a:pt x="11520000" y="163448"/>
                </a:lnTo>
                <a:lnTo>
                  <a:pt x="11520000" y="218165"/>
                </a:lnTo>
                <a:lnTo>
                  <a:pt x="11331002" y="218165"/>
                </a:lnTo>
                <a:close/>
                <a:moveTo>
                  <a:pt x="0" y="163448"/>
                </a:moveTo>
                <a:lnTo>
                  <a:pt x="10694329" y="163448"/>
                </a:lnTo>
                <a:lnTo>
                  <a:pt x="10705376" y="218165"/>
                </a:lnTo>
                <a:lnTo>
                  <a:pt x="0" y="218165"/>
                </a:lnTo>
                <a:close/>
                <a:moveTo>
                  <a:pt x="11296841" y="0"/>
                </a:moveTo>
                <a:lnTo>
                  <a:pt x="11520000" y="0"/>
                </a:lnTo>
                <a:lnTo>
                  <a:pt x="11520000" y="113207"/>
                </a:lnTo>
                <a:lnTo>
                  <a:pt x="11332186" y="113207"/>
                </a:lnTo>
                <a:lnTo>
                  <a:pt x="11316728" y="36639"/>
                </a:lnTo>
                <a:close/>
                <a:moveTo>
                  <a:pt x="0" y="0"/>
                </a:moveTo>
                <a:lnTo>
                  <a:pt x="10739537" y="0"/>
                </a:lnTo>
                <a:lnTo>
                  <a:pt x="10719650" y="36639"/>
                </a:lnTo>
                <a:lnTo>
                  <a:pt x="10704192" y="113207"/>
                </a:lnTo>
                <a:lnTo>
                  <a:pt x="0" y="113207"/>
                </a:lnTo>
                <a:close/>
              </a:path>
            </a:pathLst>
          </a:custGeom>
          <a:ln>
            <a:noFill/>
          </a:ln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5"/>
          <a:srcRect r="67965"/>
          <a:stretch/>
        </p:blipFill>
        <p:spPr>
          <a:xfrm>
            <a:off x="11377829" y="11519"/>
            <a:ext cx="571476" cy="566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8574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090" r:id="rId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/>
          </p:cNvPicPr>
          <p:nvPr/>
        </p:nvPicPr>
        <p:blipFill rotWithShape="1">
          <a:blip r:embed="rId3"/>
          <a:srcRect l="-1" r="156" b="79277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lum bright="70000" contrast="-70000"/>
          </a:blip>
          <a:stretch>
            <a:fillRect/>
          </a:stretch>
        </p:blipFill>
        <p:spPr>
          <a:xfrm>
            <a:off x="2748100" y="3772292"/>
            <a:ext cx="9443900" cy="3085708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33000">
                <a:schemeClr val="bg1">
                  <a:lumMod val="95000"/>
                  <a:alpha val="67000"/>
                </a:schemeClr>
              </a:gs>
              <a:gs pos="66000">
                <a:schemeClr val="bg1">
                  <a:lumMod val="85000"/>
                  <a:alpha val="34000"/>
                </a:schemeClr>
              </a:gs>
              <a:gs pos="100000">
                <a:schemeClr val="bg1">
                  <a:lumMod val="75000"/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9067" y="216174"/>
            <a:ext cx="2881494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8597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079" r:id="rId1"/>
  </p:sldLayoutIdLst>
  <p:timing>
    <p:tnLst>
      <p:par>
        <p:cTn id="1" dur="indefinite" restart="never" nodeType="tmRoot"/>
      </p:par>
    </p:tnLst>
  </p:timing>
  <p:txStyles>
    <p:titleStyle>
      <a:lvl1pPr algn="l" defTabSz="914389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7" indent="-228597" algn="l" defTabSz="91438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91" indent="-228597" algn="l" defTabSz="91438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86" indent="-228597" algn="l" defTabSz="91438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80" indent="-228597" algn="l" defTabSz="91438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74" indent="-228597" algn="l" defTabSz="91438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69" indent="-228597" algn="l" defTabSz="91438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64" indent="-228597" algn="l" defTabSz="91438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58" indent="-228597" algn="l" defTabSz="91438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52" indent="-228597" algn="l" defTabSz="91438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94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89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83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77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71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67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61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55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/>
          </p:cNvPicPr>
          <p:nvPr userDrawn="1"/>
        </p:nvPicPr>
        <p:blipFill rotWithShape="1">
          <a:blip r:embed="rId3"/>
          <a:srcRect l="-1" r="156" b="79277"/>
          <a:stretch/>
        </p:blipFill>
        <p:spPr>
          <a:xfrm>
            <a:off x="0" y="682724"/>
            <a:ext cx="12192000" cy="1605600"/>
          </a:xfrm>
          <a:prstGeom prst="rect">
            <a:avLst/>
          </a:prstGeom>
        </p:spPr>
      </p:pic>
      <p:pic>
        <p:nvPicPr>
          <p:cNvPr id="8" name="图片 7"/>
          <p:cNvPicPr>
            <a:picLocks/>
          </p:cNvPicPr>
          <p:nvPr userDrawn="1"/>
        </p:nvPicPr>
        <p:blipFill rotWithShape="1">
          <a:blip r:embed="rId3"/>
          <a:srcRect r="117" b="79277"/>
          <a:stretch/>
        </p:blipFill>
        <p:spPr>
          <a:xfrm flipH="1">
            <a:off x="0" y="502725"/>
            <a:ext cx="12192000" cy="1800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90936" y="1456441"/>
            <a:ext cx="2501064" cy="81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9408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081" r:id="rId1"/>
  </p:sldLayoutIdLst>
  <p:txStyles>
    <p:titleStyle>
      <a:lvl1pPr algn="l" defTabSz="914389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7" indent="-228597" algn="l" defTabSz="91438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91" indent="-228597" algn="l" defTabSz="91438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86" indent="-228597" algn="l" defTabSz="91438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80" indent="-228597" algn="l" defTabSz="91438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74" indent="-228597" algn="l" defTabSz="91438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69" indent="-228597" algn="l" defTabSz="91438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64" indent="-228597" algn="l" defTabSz="91438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58" indent="-228597" algn="l" defTabSz="91438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52" indent="-228597" algn="l" defTabSz="91438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94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89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83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77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71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67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61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55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9690936" y="6040800"/>
            <a:ext cx="2501064" cy="817200"/>
          </a:xfrm>
          <a:prstGeom prst="rect">
            <a:avLst/>
          </a:prstGeom>
        </p:spPr>
      </p:pic>
      <p:pic>
        <p:nvPicPr>
          <p:cNvPr id="43" name="图片 42"/>
          <p:cNvPicPr>
            <a:picLocks/>
          </p:cNvPicPr>
          <p:nvPr/>
        </p:nvPicPr>
        <p:blipFill rotWithShape="1">
          <a:blip r:embed="rId4"/>
          <a:srcRect b="40414"/>
          <a:stretch/>
        </p:blipFill>
        <p:spPr>
          <a:xfrm>
            <a:off x="0" y="122329"/>
            <a:ext cx="12191484" cy="344488"/>
          </a:xfrm>
          <a:custGeom>
            <a:avLst/>
            <a:gdLst>
              <a:gd name="connsiteX0" fmla="*/ 11320859 w 11520000"/>
              <a:gd name="connsiteY0" fmla="*/ 268405 h 325509"/>
              <a:gd name="connsiteX1" fmla="*/ 11520000 w 11520000"/>
              <a:gd name="connsiteY1" fmla="*/ 268405 h 325509"/>
              <a:gd name="connsiteX2" fmla="*/ 11520000 w 11520000"/>
              <a:gd name="connsiteY2" fmla="*/ 325509 h 325509"/>
              <a:gd name="connsiteX3" fmla="*/ 11296840 w 11520000"/>
              <a:gd name="connsiteY3" fmla="*/ 325509 h 325509"/>
              <a:gd name="connsiteX4" fmla="*/ 11316728 w 11520000"/>
              <a:gd name="connsiteY4" fmla="*/ 288869 h 325509"/>
              <a:gd name="connsiteX5" fmla="*/ 0 w 11520000"/>
              <a:gd name="connsiteY5" fmla="*/ 268405 h 325509"/>
              <a:gd name="connsiteX6" fmla="*/ 10715519 w 11520000"/>
              <a:gd name="connsiteY6" fmla="*/ 268405 h 325509"/>
              <a:gd name="connsiteX7" fmla="*/ 10719650 w 11520000"/>
              <a:gd name="connsiteY7" fmla="*/ 288869 h 325509"/>
              <a:gd name="connsiteX8" fmla="*/ 10739538 w 11520000"/>
              <a:gd name="connsiteY8" fmla="*/ 325509 h 325509"/>
              <a:gd name="connsiteX9" fmla="*/ 0 w 11520000"/>
              <a:gd name="connsiteY9" fmla="*/ 325509 h 325509"/>
              <a:gd name="connsiteX10" fmla="*/ 11342049 w 11520000"/>
              <a:gd name="connsiteY10" fmla="*/ 163448 h 325509"/>
              <a:gd name="connsiteX11" fmla="*/ 11520000 w 11520000"/>
              <a:gd name="connsiteY11" fmla="*/ 163448 h 325509"/>
              <a:gd name="connsiteX12" fmla="*/ 11520000 w 11520000"/>
              <a:gd name="connsiteY12" fmla="*/ 218165 h 325509"/>
              <a:gd name="connsiteX13" fmla="*/ 11331002 w 11520000"/>
              <a:gd name="connsiteY13" fmla="*/ 218165 h 325509"/>
              <a:gd name="connsiteX14" fmla="*/ 0 w 11520000"/>
              <a:gd name="connsiteY14" fmla="*/ 163448 h 325509"/>
              <a:gd name="connsiteX15" fmla="*/ 10694329 w 11520000"/>
              <a:gd name="connsiteY15" fmla="*/ 163448 h 325509"/>
              <a:gd name="connsiteX16" fmla="*/ 10705376 w 11520000"/>
              <a:gd name="connsiteY16" fmla="*/ 218165 h 325509"/>
              <a:gd name="connsiteX17" fmla="*/ 0 w 11520000"/>
              <a:gd name="connsiteY17" fmla="*/ 218165 h 325509"/>
              <a:gd name="connsiteX18" fmla="*/ 11296841 w 11520000"/>
              <a:gd name="connsiteY18" fmla="*/ 0 h 325509"/>
              <a:gd name="connsiteX19" fmla="*/ 11520000 w 11520000"/>
              <a:gd name="connsiteY19" fmla="*/ 0 h 325509"/>
              <a:gd name="connsiteX20" fmla="*/ 11520000 w 11520000"/>
              <a:gd name="connsiteY20" fmla="*/ 113207 h 325509"/>
              <a:gd name="connsiteX21" fmla="*/ 11332186 w 11520000"/>
              <a:gd name="connsiteY21" fmla="*/ 113207 h 325509"/>
              <a:gd name="connsiteX22" fmla="*/ 11316728 w 11520000"/>
              <a:gd name="connsiteY22" fmla="*/ 36639 h 325509"/>
              <a:gd name="connsiteX23" fmla="*/ 0 w 11520000"/>
              <a:gd name="connsiteY23" fmla="*/ 0 h 325509"/>
              <a:gd name="connsiteX24" fmla="*/ 10739537 w 11520000"/>
              <a:gd name="connsiteY24" fmla="*/ 0 h 325509"/>
              <a:gd name="connsiteX25" fmla="*/ 10719650 w 11520000"/>
              <a:gd name="connsiteY25" fmla="*/ 36639 h 325509"/>
              <a:gd name="connsiteX26" fmla="*/ 10704192 w 11520000"/>
              <a:gd name="connsiteY26" fmla="*/ 113207 h 325509"/>
              <a:gd name="connsiteX27" fmla="*/ 0 w 11520000"/>
              <a:gd name="connsiteY27" fmla="*/ 113207 h 325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1520000" h="325509">
                <a:moveTo>
                  <a:pt x="11320859" y="268405"/>
                </a:moveTo>
                <a:lnTo>
                  <a:pt x="11520000" y="268405"/>
                </a:lnTo>
                <a:lnTo>
                  <a:pt x="11520000" y="325509"/>
                </a:lnTo>
                <a:lnTo>
                  <a:pt x="11296840" y="325509"/>
                </a:lnTo>
                <a:lnTo>
                  <a:pt x="11316728" y="288869"/>
                </a:lnTo>
                <a:close/>
                <a:moveTo>
                  <a:pt x="0" y="268405"/>
                </a:moveTo>
                <a:lnTo>
                  <a:pt x="10715519" y="268405"/>
                </a:lnTo>
                <a:lnTo>
                  <a:pt x="10719650" y="288869"/>
                </a:lnTo>
                <a:lnTo>
                  <a:pt x="10739538" y="325509"/>
                </a:lnTo>
                <a:lnTo>
                  <a:pt x="0" y="325509"/>
                </a:lnTo>
                <a:close/>
                <a:moveTo>
                  <a:pt x="11342049" y="163448"/>
                </a:moveTo>
                <a:lnTo>
                  <a:pt x="11520000" y="163448"/>
                </a:lnTo>
                <a:lnTo>
                  <a:pt x="11520000" y="218165"/>
                </a:lnTo>
                <a:lnTo>
                  <a:pt x="11331002" y="218165"/>
                </a:lnTo>
                <a:close/>
                <a:moveTo>
                  <a:pt x="0" y="163448"/>
                </a:moveTo>
                <a:lnTo>
                  <a:pt x="10694329" y="163448"/>
                </a:lnTo>
                <a:lnTo>
                  <a:pt x="10705376" y="218165"/>
                </a:lnTo>
                <a:lnTo>
                  <a:pt x="0" y="218165"/>
                </a:lnTo>
                <a:close/>
                <a:moveTo>
                  <a:pt x="11296841" y="0"/>
                </a:moveTo>
                <a:lnTo>
                  <a:pt x="11520000" y="0"/>
                </a:lnTo>
                <a:lnTo>
                  <a:pt x="11520000" y="113207"/>
                </a:lnTo>
                <a:lnTo>
                  <a:pt x="11332186" y="113207"/>
                </a:lnTo>
                <a:lnTo>
                  <a:pt x="11316728" y="36639"/>
                </a:lnTo>
                <a:close/>
                <a:moveTo>
                  <a:pt x="0" y="0"/>
                </a:moveTo>
                <a:lnTo>
                  <a:pt x="10739537" y="0"/>
                </a:lnTo>
                <a:lnTo>
                  <a:pt x="10719650" y="36639"/>
                </a:lnTo>
                <a:lnTo>
                  <a:pt x="10704192" y="113207"/>
                </a:lnTo>
                <a:lnTo>
                  <a:pt x="0" y="113207"/>
                </a:lnTo>
                <a:close/>
              </a:path>
            </a:pathLst>
          </a:custGeom>
          <a:ln>
            <a:noFill/>
          </a:ln>
        </p:spPr>
      </p:pic>
      <p:pic>
        <p:nvPicPr>
          <p:cNvPr id="18" name="图片 17"/>
          <p:cNvPicPr>
            <a:picLocks noChangeAspect="1"/>
          </p:cNvPicPr>
          <p:nvPr/>
        </p:nvPicPr>
        <p:blipFill rotWithShape="1">
          <a:blip r:embed="rId5"/>
          <a:srcRect r="67965"/>
          <a:stretch/>
        </p:blipFill>
        <p:spPr>
          <a:xfrm>
            <a:off x="11383653" y="11519"/>
            <a:ext cx="571476" cy="566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8673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085" r:id="rId1"/>
  </p:sldLayoutIdLst>
  <p:txStyles>
    <p:titleStyle>
      <a:lvl1pPr algn="l" defTabSz="914389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7" indent="-228597" algn="l" defTabSz="91438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91" indent="-228597" algn="l" defTabSz="91438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86" indent="-228597" algn="l" defTabSz="91438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80" indent="-228597" algn="l" defTabSz="91438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74" indent="-228597" algn="l" defTabSz="91438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69" indent="-228597" algn="l" defTabSz="91438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64" indent="-228597" algn="l" defTabSz="91438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58" indent="-228597" algn="l" defTabSz="91438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52" indent="-228597" algn="l" defTabSz="91438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94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89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83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77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71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67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61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55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/>
          </p:cNvPicPr>
          <p:nvPr/>
        </p:nvPicPr>
        <p:blipFill rotWithShape="1">
          <a:blip r:embed="rId3"/>
          <a:srcRect l="-1" r="156" b="79277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lum bright="70000" contrast="-70000"/>
          </a:blip>
          <a:stretch>
            <a:fillRect/>
          </a:stretch>
        </p:blipFill>
        <p:spPr>
          <a:xfrm>
            <a:off x="2748100" y="3772292"/>
            <a:ext cx="9443900" cy="3085708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33000">
                <a:schemeClr val="bg1">
                  <a:lumMod val="95000"/>
                  <a:alpha val="67000"/>
                </a:schemeClr>
              </a:gs>
              <a:gs pos="66000">
                <a:schemeClr val="bg1">
                  <a:lumMod val="85000"/>
                  <a:alpha val="34000"/>
                </a:schemeClr>
              </a:gs>
              <a:gs pos="100000">
                <a:schemeClr val="bg1">
                  <a:lumMod val="75000"/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36080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087" r:id="rId1"/>
  </p:sldLayoutIdLst>
  <p:txStyles>
    <p:titleStyle>
      <a:lvl1pPr algn="l" defTabSz="914389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7" indent="-228597" algn="l" defTabSz="91438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91" indent="-228597" algn="l" defTabSz="91438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86" indent="-228597" algn="l" defTabSz="91438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80" indent="-228597" algn="l" defTabSz="91438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74" indent="-228597" algn="l" defTabSz="91438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69" indent="-228597" algn="l" defTabSz="91438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64" indent="-228597" algn="l" defTabSz="91438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58" indent="-228597" algn="l" defTabSz="91438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52" indent="-228597" algn="l" defTabSz="91438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94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89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83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77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71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67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61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55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slide" Target="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eg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5.jpeg"/><Relationship Id="rId7" Type="http://schemas.openxmlformats.org/officeDocument/2006/relationships/diagramColors" Target="../diagrams/colors1.xml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as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7626" r="12398"/>
          <a:stretch/>
        </p:blipFill>
        <p:spPr>
          <a:xfrm rot="16200000">
            <a:off x="3817214" y="-1525408"/>
            <a:ext cx="4557562" cy="12192001"/>
          </a:xfrm>
          <a:prstGeom prst="rect">
            <a:avLst/>
          </a:prstGeom>
        </p:spPr>
      </p:pic>
      <p:sp>
        <p:nvSpPr>
          <p:cNvPr id="6146" name="标题 1"/>
          <p:cNvSpPr>
            <a:spLocks noGrp="1"/>
          </p:cNvSpPr>
          <p:nvPr>
            <p:ph type="ctrTitle"/>
          </p:nvPr>
        </p:nvSpPr>
        <p:spPr>
          <a:xfrm>
            <a:off x="1155024" y="2041645"/>
            <a:ext cx="9881937" cy="2387600"/>
          </a:xfrm>
        </p:spPr>
        <p:txBody>
          <a:bodyPr anchor="ctr"/>
          <a:lstStyle/>
          <a:p>
            <a:pPr eaLnBrk="1" hangingPunct="1">
              <a:lnSpc>
                <a:spcPct val="125000"/>
              </a:lnSpc>
            </a:pPr>
            <a:r>
              <a:rPr lang="zh-CN" altLang="en-US" sz="8800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近 代 物 理 学 选 讲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4836915" y="4475980"/>
            <a:ext cx="2518154" cy="1754187"/>
          </a:xfrm>
        </p:spPr>
        <p:txBody>
          <a:bodyPr rtlCol="0">
            <a:normAutofit/>
          </a:bodyPr>
          <a:lstStyle/>
          <a:p>
            <a:pPr algn="ctr" eaLnBrk="1" fontAlgn="auto" hangingPunct="1"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Font typeface="Wingdings 3" charset="2"/>
              <a:buNone/>
              <a:defRPr/>
            </a:pPr>
            <a:r>
              <a:rPr lang="zh-CN" altLang="en-US" sz="2800" b="1" dirty="0" smtClean="0">
                <a:solidFill>
                  <a:schemeClr val="tx1"/>
                </a:solidFill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河北工业大学</a:t>
            </a:r>
            <a:endParaRPr lang="en-US" altLang="zh-CN" sz="2800" b="1" dirty="0" smtClean="0">
              <a:solidFill>
                <a:schemeClr val="tx1"/>
              </a:solidFill>
              <a:latin typeface="Times New Roman" panose="02020603050405020304" pitchFamily="18" charset="0"/>
              <a:ea typeface="方正新书宋简体" panose="03000509000000000000" pitchFamily="65" charset="-122"/>
              <a:cs typeface="Times New Roman" panose="02020603050405020304" pitchFamily="18" charset="0"/>
            </a:endParaRPr>
          </a:p>
          <a:p>
            <a:pPr algn="ctr" eaLnBrk="1" fontAlgn="auto" hangingPunct="1"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Font typeface="Wingdings 3" charset="2"/>
              <a:buNone/>
              <a:defRPr/>
            </a:pPr>
            <a:r>
              <a:rPr lang="zh-CN" altLang="en-US" sz="2800" b="1" dirty="0" smtClean="0">
                <a:solidFill>
                  <a:schemeClr val="tx1"/>
                </a:solidFill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应用物理系</a:t>
            </a:r>
            <a:endParaRPr lang="en-US" altLang="zh-CN" sz="2800" b="1" dirty="0" smtClean="0">
              <a:solidFill>
                <a:schemeClr val="tx1"/>
              </a:solidFill>
              <a:latin typeface="Times New Roman" panose="02020603050405020304" pitchFamily="18" charset="0"/>
              <a:ea typeface="方正新书宋简体" panose="03000509000000000000" pitchFamily="65" charset="-122"/>
              <a:cs typeface="Times New Roman" panose="02020603050405020304" pitchFamily="18" charset="0"/>
            </a:endParaRPr>
          </a:p>
          <a:p>
            <a:pPr algn="ctr" eaLnBrk="1" fontAlgn="auto" hangingPunct="1"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Font typeface="Wingdings 3" charset="2"/>
              <a:buNone/>
              <a:defRPr/>
            </a:pPr>
            <a:r>
              <a:rPr lang="zh-CN" altLang="en-US" sz="2800" b="1" dirty="0" smtClean="0">
                <a:solidFill>
                  <a:schemeClr val="tx1"/>
                </a:solidFill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张  辉</a:t>
            </a:r>
            <a:endParaRPr lang="en-US" altLang="zh-CN" sz="2800" b="1" dirty="0" smtClean="0">
              <a:solidFill>
                <a:schemeClr val="tx1"/>
              </a:solidFill>
              <a:latin typeface="Times New Roman" panose="02020603050405020304" pitchFamily="18" charset="0"/>
              <a:ea typeface="方正新书宋简体" panose="03000509000000000000" pitchFamily="65" charset="-122"/>
              <a:cs typeface="Times New Roman" panose="02020603050405020304" pitchFamily="18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as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401" r="82217"/>
          <a:stretch/>
        </p:blipFill>
        <p:spPr>
          <a:xfrm rot="5400000">
            <a:off x="5850549" y="-5850556"/>
            <a:ext cx="490889" cy="1219200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b="1" dirty="0" smtClean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第二讲 揭开近代物理序幕的三大发现</a:t>
            </a:r>
          </a:p>
        </p:txBody>
      </p:sp>
      <p:sp>
        <p:nvSpPr>
          <p:cNvPr id="23555" name="内容占位符 2"/>
          <p:cNvSpPr>
            <a:spLocks noGrp="1"/>
          </p:cNvSpPr>
          <p:nvPr>
            <p:ph idx="4294967295"/>
          </p:nvPr>
        </p:nvSpPr>
        <p:spPr>
          <a:xfrm>
            <a:off x="7369174" y="4445151"/>
            <a:ext cx="3940175" cy="944562"/>
          </a:xfrm>
        </p:spPr>
        <p:txBody>
          <a:bodyPr/>
          <a:lstStyle/>
          <a:p>
            <a:pPr marL="0" indent="0" algn="ctr" eaLnBrk="1" hangingPunct="1">
              <a:buFont typeface="Wingdings 3" panose="05040102010807070707" pitchFamily="18" charset="2"/>
              <a:buNone/>
            </a:pPr>
            <a:r>
              <a:rPr lang="zh-CN" altLang="en-US" sz="1800" b="1" dirty="0" smtClean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英国物理学家约瑟夫</a:t>
            </a:r>
            <a:r>
              <a:rPr lang="en-US" altLang="zh-CN" sz="1800" b="1" dirty="0" smtClean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·</a:t>
            </a:r>
            <a:r>
              <a:rPr lang="zh-CN" altLang="en-US" sz="1800" b="1" dirty="0" smtClean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汤姆逊</a:t>
            </a:r>
            <a:endParaRPr lang="en-US" altLang="zh-CN" sz="1800" b="1" dirty="0" smtClean="0">
              <a:latin typeface="Times New Roman" panose="02020603050405020304" pitchFamily="18" charset="0"/>
              <a:ea typeface="方正新书宋简体" panose="03000509000000000000" pitchFamily="65" charset="-122"/>
            </a:endParaRPr>
          </a:p>
          <a:p>
            <a:pPr marL="0" indent="0" algn="ctr" eaLnBrk="1" hangingPunct="1">
              <a:buFont typeface="Wingdings 3" panose="05040102010807070707" pitchFamily="18" charset="2"/>
              <a:buNone/>
            </a:pPr>
            <a:r>
              <a:rPr lang="zh-CN" altLang="en-US" sz="1800" b="1" dirty="0" smtClean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在剑桥大学卡文迪什实验室工作</a:t>
            </a:r>
          </a:p>
        </p:txBody>
      </p:sp>
      <p:sp>
        <p:nvSpPr>
          <p:cNvPr id="23556" name="内容占位符 2"/>
          <p:cNvSpPr txBox="1">
            <a:spLocks/>
          </p:cNvSpPr>
          <p:nvPr/>
        </p:nvSpPr>
        <p:spPr bwMode="auto">
          <a:xfrm>
            <a:off x="1298575" y="1371600"/>
            <a:ext cx="8945563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0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1pPr>
            <a:lvl2pPr marL="742950" indent="-28575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2pPr>
            <a:lvl3pPr marL="1143000" indent="-22860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3pPr>
            <a:lvl4pPr marL="1600200" indent="-22860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4pPr>
            <a:lvl5pPr marL="2057400" indent="-22860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b="1" dirty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2.3 </a:t>
            </a:r>
            <a:r>
              <a:rPr lang="zh-CN" altLang="en-US" b="1" dirty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汤姆逊发现电子（</a:t>
            </a:r>
            <a:r>
              <a:rPr lang="en-US" altLang="zh-CN" b="1" dirty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1906</a:t>
            </a:r>
            <a:r>
              <a:rPr lang="zh-CN" altLang="en-US" b="1" dirty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年诺贝尔物理学奖）</a:t>
            </a:r>
            <a:r>
              <a:rPr lang="en-US" altLang="zh-CN" b="1" dirty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【1897】</a:t>
            </a:r>
            <a:endParaRPr lang="zh-CN" altLang="en-US" b="1" dirty="0">
              <a:latin typeface="Times New Roman" panose="02020603050405020304" pitchFamily="18" charset="0"/>
              <a:ea typeface="方正新书宋简体" panose="03000509000000000000" pitchFamily="65" charset="-122"/>
              <a:hlinkClick r:id="" action="ppaction://noaction"/>
            </a:endParaRPr>
          </a:p>
        </p:txBody>
      </p:sp>
      <p:pic>
        <p:nvPicPr>
          <p:cNvPr id="23557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7275" y="2112963"/>
            <a:ext cx="3863975" cy="2241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8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067" b="49382"/>
          <a:stretch>
            <a:fillRect/>
          </a:stretch>
        </p:blipFill>
        <p:spPr bwMode="auto">
          <a:xfrm>
            <a:off x="1127125" y="2112963"/>
            <a:ext cx="5957888" cy="209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9" name="文本框 5"/>
          <p:cNvSpPr txBox="1">
            <a:spLocks noChangeArrowheads="1"/>
          </p:cNvSpPr>
          <p:nvPr/>
        </p:nvSpPr>
        <p:spPr bwMode="auto">
          <a:xfrm>
            <a:off x="1127125" y="4522788"/>
            <a:ext cx="5957888" cy="147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0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b="1" dirty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电子的发现，结束了关于阴极射线本质的争论。从此，人类意识到，原子并不是组成物质的最小单位，探索原子结构的序幕由此拉开</a:t>
            </a:r>
            <a:r>
              <a:rPr lang="en-US" altLang="zh-CN" b="1" dirty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……</a:t>
            </a:r>
            <a:endParaRPr lang="zh-CN" altLang="en-US" b="1" dirty="0">
              <a:latin typeface="Times New Roman" panose="02020603050405020304" pitchFamily="18" charset="0"/>
              <a:ea typeface="方正新书宋简体" panose="03000509000000000000" pitchFamily="65" charset="-122"/>
            </a:endParaRPr>
          </a:p>
        </p:txBody>
      </p:sp>
      <p:sp>
        <p:nvSpPr>
          <p:cNvPr id="10" name="内容占位符 2"/>
          <p:cNvSpPr txBox="1">
            <a:spLocks/>
          </p:cNvSpPr>
          <p:nvPr/>
        </p:nvSpPr>
        <p:spPr bwMode="auto">
          <a:xfrm>
            <a:off x="7331075" y="5656597"/>
            <a:ext cx="3940175" cy="3441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 algn="ctr" eaLnBrk="1" hangingPunct="1">
              <a:buFont typeface="Wingdings 3" panose="05040102010807070707" pitchFamily="18" charset="2"/>
              <a:buNone/>
            </a:pPr>
            <a:r>
              <a:rPr lang="zh-CN" altLang="en-US" b="1" dirty="0" smtClean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电子电量</a:t>
            </a:r>
            <a:r>
              <a:rPr lang="en-US" altLang="zh-CN" b="1" i="1" dirty="0" smtClean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e</a:t>
            </a:r>
            <a:r>
              <a:rPr lang="en-US" altLang="zh-CN" b="1" dirty="0" smtClean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=1.34×10</a:t>
            </a:r>
            <a:r>
              <a:rPr lang="en-US" altLang="zh-CN" b="1" baseline="30000" dirty="0" smtClean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-19</a:t>
            </a:r>
            <a:r>
              <a:rPr lang="en-US" altLang="zh-CN" b="1" dirty="0" smtClean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C</a:t>
            </a:r>
            <a:endParaRPr lang="zh-CN" altLang="en-US" b="1" dirty="0" smtClean="0">
              <a:latin typeface="Times New Roman" panose="02020603050405020304" pitchFamily="18" charset="0"/>
              <a:ea typeface="方正新书宋简体" panose="03000509000000000000" pitchFamily="65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b="1" dirty="0" smtClean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第二讲 揭开近代物理序幕的三大发现</a:t>
            </a:r>
          </a:p>
        </p:txBody>
      </p:sp>
      <p:sp>
        <p:nvSpPr>
          <p:cNvPr id="24579" name="内容占位符 2"/>
          <p:cNvSpPr txBox="1">
            <a:spLocks/>
          </p:cNvSpPr>
          <p:nvPr/>
        </p:nvSpPr>
        <p:spPr bwMode="auto">
          <a:xfrm>
            <a:off x="1298575" y="1371600"/>
            <a:ext cx="8945563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0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1pPr>
            <a:lvl2pPr marL="742950" indent="-28575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2pPr>
            <a:lvl3pPr marL="1143000" indent="-22860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3pPr>
            <a:lvl4pPr marL="1600200" indent="-22860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4pPr>
            <a:lvl5pPr marL="2057400" indent="-22860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b="1" dirty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2.3 </a:t>
            </a:r>
            <a:r>
              <a:rPr lang="zh-CN" altLang="en-US" b="1" dirty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汤姆逊发现电子</a:t>
            </a:r>
            <a:endParaRPr lang="zh-CN" altLang="en-US" b="1" dirty="0">
              <a:latin typeface="Times New Roman" panose="02020603050405020304" pitchFamily="18" charset="0"/>
              <a:ea typeface="方正新书宋简体" panose="03000509000000000000" pitchFamily="65" charset="-122"/>
              <a:hlinkClick r:id="" action="ppaction://noaction"/>
            </a:endParaRPr>
          </a:p>
        </p:txBody>
      </p:sp>
      <p:sp>
        <p:nvSpPr>
          <p:cNvPr id="24580" name="文本框 5"/>
          <p:cNvSpPr txBox="1">
            <a:spLocks noChangeArrowheads="1"/>
          </p:cNvSpPr>
          <p:nvPr/>
        </p:nvSpPr>
        <p:spPr bwMode="auto">
          <a:xfrm>
            <a:off x="6901590" y="4618038"/>
            <a:ext cx="5100637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0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5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b="1" dirty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罗伯特</a:t>
            </a:r>
            <a:r>
              <a:rPr lang="en-US" altLang="zh-CN" b="1" dirty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·</a:t>
            </a:r>
            <a:r>
              <a:rPr lang="zh-CN" altLang="en-US" b="1" dirty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安德鲁</a:t>
            </a:r>
            <a:r>
              <a:rPr lang="en-US" altLang="zh-CN" b="1" dirty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·</a:t>
            </a:r>
            <a:r>
              <a:rPr lang="zh-CN" altLang="en-US" b="1" dirty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密立根</a:t>
            </a:r>
            <a:endParaRPr lang="en-US" altLang="zh-CN" b="1" dirty="0">
              <a:latin typeface="Times New Roman" panose="02020603050405020304" pitchFamily="18" charset="0"/>
              <a:ea typeface="方正新书宋简体" panose="03000509000000000000" pitchFamily="65" charset="-122"/>
            </a:endParaRPr>
          </a:p>
          <a:p>
            <a:pPr algn="ctr">
              <a:lnSpc>
                <a:spcPct val="15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b="1" dirty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(Robert Andrews Millikan,1868</a:t>
            </a:r>
            <a:r>
              <a:rPr lang="zh-CN" altLang="en-US" b="1" dirty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～</a:t>
            </a:r>
            <a:r>
              <a:rPr lang="en-US" altLang="zh-CN" b="1" dirty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1953)</a:t>
            </a:r>
            <a:endParaRPr lang="zh-CN" altLang="en-US" b="1" dirty="0">
              <a:latin typeface="Times New Roman" panose="02020603050405020304" pitchFamily="18" charset="0"/>
              <a:ea typeface="方正新书宋简体" panose="03000509000000000000" pitchFamily="65" charset="-122"/>
            </a:endParaRPr>
          </a:p>
        </p:txBody>
      </p:sp>
      <p:sp>
        <p:nvSpPr>
          <p:cNvPr id="24581" name="矩形 2"/>
          <p:cNvSpPr>
            <a:spLocks noChangeArrowheads="1"/>
          </p:cNvSpPr>
          <p:nvPr/>
        </p:nvSpPr>
        <p:spPr bwMode="auto">
          <a:xfrm>
            <a:off x="714375" y="1852613"/>
            <a:ext cx="390042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0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b="1" dirty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电子电量的确定</a:t>
            </a:r>
            <a:r>
              <a:rPr lang="en-US" altLang="zh-CN" sz="1800" b="1" dirty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——</a:t>
            </a:r>
            <a:r>
              <a:rPr lang="zh-CN" altLang="en-US" sz="1800" b="1" dirty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密立根油滴实验</a:t>
            </a:r>
            <a:endParaRPr lang="zh-CN" altLang="en-US" sz="1800" b="1" dirty="0">
              <a:latin typeface="Times New Roman" panose="02020603050405020304" pitchFamily="18" charset="0"/>
              <a:ea typeface="方正新书宋简体" panose="03000509000000000000" pitchFamily="65" charset="-122"/>
              <a:hlinkClick r:id="rId2" action="ppaction://hlinksldjump"/>
            </a:endParaRPr>
          </a:p>
        </p:txBody>
      </p:sp>
      <p:pic>
        <p:nvPicPr>
          <p:cNvPr id="24582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388" y="2355850"/>
            <a:ext cx="5397500" cy="426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3" name="Picture 2" descr="https://timgsa.baidu.com/timg?image&amp;quality=80&amp;size=b9999_10000&amp;sec=1488889834&amp;di=1f63e6a708513603a46462369c529ae2&amp;imgtype=jpg&amp;er=1&amp;src=http%3A%2F%2Fwww.wassk.cn%2FMyftp%2Fupload%2Fjlsj%2Ffile%2FcodeTempMain%2F201402%2FC2014022015072069735Z%2F20140421160123460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283" y="1462088"/>
            <a:ext cx="2127250" cy="311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内容占位符 2"/>
          <p:cNvSpPr txBox="1">
            <a:spLocks/>
          </p:cNvSpPr>
          <p:nvPr/>
        </p:nvSpPr>
        <p:spPr bwMode="auto">
          <a:xfrm>
            <a:off x="7331075" y="5656597"/>
            <a:ext cx="3940175" cy="3441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 algn="ctr" eaLnBrk="1" hangingPunct="1">
              <a:buFont typeface="Wingdings 3" panose="05040102010807070707" pitchFamily="18" charset="2"/>
              <a:buNone/>
            </a:pPr>
            <a:r>
              <a:rPr lang="zh-CN" altLang="en-US" b="1" dirty="0" smtClean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电子电量</a:t>
            </a:r>
            <a:r>
              <a:rPr lang="en-US" altLang="zh-CN" b="1" i="1" dirty="0" smtClean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e</a:t>
            </a:r>
            <a:r>
              <a:rPr lang="en-US" altLang="zh-CN" b="1" dirty="0" smtClean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=1.6×10</a:t>
            </a:r>
            <a:r>
              <a:rPr lang="en-US" altLang="zh-CN" b="1" baseline="30000" dirty="0" smtClean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-19</a:t>
            </a:r>
            <a:r>
              <a:rPr lang="en-US" altLang="zh-CN" b="1" dirty="0" smtClean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C</a:t>
            </a:r>
            <a:endParaRPr lang="zh-CN" altLang="en-US" b="1" dirty="0" smtClean="0">
              <a:latin typeface="Times New Roman" panose="02020603050405020304" pitchFamily="18" charset="0"/>
              <a:ea typeface="方正新书宋简体" panose="03000509000000000000" pitchFamily="65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b="1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第二讲 揭开近代物理序幕的三大发现</a:t>
            </a:r>
          </a:p>
        </p:txBody>
      </p:sp>
      <p:pic>
        <p:nvPicPr>
          <p:cNvPr id="15363" name="Picture 2" descr="https://timgsa.baidu.com/timg?image&amp;quality=80&amp;size=b9999_10000&amp;sec=1488309660&amp;di=c89571204ece50fb50ee6c426301da7e&amp;imgtype=jpg&amp;er=1&amp;src=http%3A%2F%2Fhighscope.ch.ntu.edu.tw%2Fwordpress%2Fwp-content%2Fuploads%2F2009%2F05%2F990-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713" y="1539875"/>
            <a:ext cx="2982912" cy="4621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4" name="Picture 4" descr="https://timgsa.baidu.com/timg?image&amp;quality=80&amp;size=b9999_10000&amp;sec=1487715100549&amp;di=1a689d7723f964755678fce22a003b1e&amp;imgtype=0&amp;src=http%3A%2F%2Fphoto.hanyu.iciba.com%2Fupload%2Fencyclopedia_2%2F78%2F68%2Fbk_7868cea554fa794fa3167b58c66466de_rZalH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66" r="14549"/>
          <a:stretch>
            <a:fillRect/>
          </a:stretch>
        </p:blipFill>
        <p:spPr bwMode="auto">
          <a:xfrm>
            <a:off x="2851150" y="1539875"/>
            <a:ext cx="3079750" cy="4621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0118739"/>
              </p:ext>
            </p:extLst>
          </p:nvPr>
        </p:nvGraphicFramePr>
        <p:xfrm>
          <a:off x="239713" y="6372225"/>
          <a:ext cx="11509376" cy="3714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03133">
                  <a:extLst>
                    <a:ext uri="{9D8B030D-6E8A-4147-A177-3AD203B41FA5}">
                      <a16:colId xmlns:a16="http://schemas.microsoft.com/office/drawing/2014/main" val="3893884797"/>
                    </a:ext>
                  </a:extLst>
                </a:gridCol>
                <a:gridCol w="2860431">
                  <a:extLst>
                    <a:ext uri="{9D8B030D-6E8A-4147-A177-3AD203B41FA5}">
                      <a16:colId xmlns:a16="http://schemas.microsoft.com/office/drawing/2014/main" val="2665440822"/>
                    </a:ext>
                  </a:extLst>
                </a:gridCol>
                <a:gridCol w="2813538">
                  <a:extLst>
                    <a:ext uri="{9D8B030D-6E8A-4147-A177-3AD203B41FA5}">
                      <a16:colId xmlns:a16="http://schemas.microsoft.com/office/drawing/2014/main" val="1285118043"/>
                    </a:ext>
                  </a:extLst>
                </a:gridCol>
                <a:gridCol w="3232274">
                  <a:extLst>
                    <a:ext uri="{9D8B030D-6E8A-4147-A177-3AD203B41FA5}">
                      <a16:colId xmlns:a16="http://schemas.microsoft.com/office/drawing/2014/main" val="1154937667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latin typeface="Times New Roman" panose="02020603050405020304" pitchFamily="18" charset="0"/>
                          <a:ea typeface="方正新书宋简体" panose="03000509000000000000" pitchFamily="65" charset="-122"/>
                          <a:cs typeface="Times New Roman" panose="02020603050405020304" pitchFamily="18" charset="0"/>
                        </a:rPr>
                        <a:t>1845~1923</a:t>
                      </a:r>
                      <a:endParaRPr lang="zh-CN" altLang="en-US" sz="1800" dirty="0">
                        <a:latin typeface="Times New Roman" panose="02020603050405020304" pitchFamily="18" charset="0"/>
                        <a:ea typeface="方正新书宋简体" panose="03000509000000000000" pitchFamily="65" charset="-122"/>
                        <a:cs typeface="Times New Roman" panose="02020603050405020304" pitchFamily="18" charset="0"/>
                      </a:endParaRPr>
                    </a:p>
                  </a:txBody>
                  <a:tcPr marT="45798" marB="4579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latin typeface="Times New Roman" panose="02020603050405020304" pitchFamily="18" charset="0"/>
                          <a:ea typeface="方正新书宋简体" panose="03000509000000000000" pitchFamily="65" charset="-122"/>
                          <a:cs typeface="Times New Roman" panose="02020603050405020304" pitchFamily="18" charset="0"/>
                        </a:rPr>
                        <a:t>1852~1908</a:t>
                      </a:r>
                      <a:endParaRPr lang="zh-CN" altLang="en-US" sz="1800" dirty="0">
                        <a:latin typeface="Times New Roman" panose="02020603050405020304" pitchFamily="18" charset="0"/>
                        <a:ea typeface="方正新书宋简体" panose="03000509000000000000" pitchFamily="65" charset="-122"/>
                        <a:cs typeface="Times New Roman" panose="02020603050405020304" pitchFamily="18" charset="0"/>
                      </a:endParaRPr>
                    </a:p>
                  </a:txBody>
                  <a:tcPr marT="45798" marB="4579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latin typeface="Times New Roman" panose="02020603050405020304" pitchFamily="18" charset="0"/>
                          <a:ea typeface="方正新书宋简体" panose="03000509000000000000" pitchFamily="65" charset="-122"/>
                          <a:cs typeface="Times New Roman" panose="02020603050405020304" pitchFamily="18" charset="0"/>
                        </a:rPr>
                        <a:t>1859~1906/1867~1934</a:t>
                      </a:r>
                      <a:endParaRPr lang="zh-CN" altLang="en-US" sz="1800" dirty="0">
                        <a:latin typeface="Times New Roman" panose="02020603050405020304" pitchFamily="18" charset="0"/>
                        <a:ea typeface="方正新书宋简体" panose="03000509000000000000" pitchFamily="65" charset="-122"/>
                        <a:cs typeface="Times New Roman" panose="02020603050405020304" pitchFamily="18" charset="0"/>
                      </a:endParaRPr>
                    </a:p>
                  </a:txBody>
                  <a:tcPr marT="45798" marB="4579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latin typeface="Times New Roman" panose="02020603050405020304" pitchFamily="18" charset="0"/>
                          <a:ea typeface="方正新书宋简体" panose="03000509000000000000" pitchFamily="65" charset="-122"/>
                          <a:cs typeface="Times New Roman" panose="02020603050405020304" pitchFamily="18" charset="0"/>
                        </a:rPr>
                        <a:t>1856~1940</a:t>
                      </a:r>
                      <a:endParaRPr lang="zh-CN" altLang="en-US" sz="1800" dirty="0">
                        <a:latin typeface="Times New Roman" panose="02020603050405020304" pitchFamily="18" charset="0"/>
                        <a:ea typeface="方正新书宋简体" panose="03000509000000000000" pitchFamily="65" charset="-122"/>
                        <a:cs typeface="Times New Roman" panose="02020603050405020304" pitchFamily="18" charset="0"/>
                      </a:endParaRPr>
                    </a:p>
                  </a:txBody>
                  <a:tcPr marT="45798" marB="4579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3260101"/>
                  </a:ext>
                </a:extLst>
              </a:tr>
            </a:tbl>
          </a:graphicData>
        </a:graphic>
      </p:graphicFrame>
      <p:pic>
        <p:nvPicPr>
          <p:cNvPr id="15370" name="图片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6113" y="1539875"/>
            <a:ext cx="3084512" cy="4618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71" name="图片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24"/>
          <a:stretch>
            <a:fillRect/>
          </a:stretch>
        </p:blipFill>
        <p:spPr bwMode="auto">
          <a:xfrm>
            <a:off x="8494713" y="1539875"/>
            <a:ext cx="3254375" cy="463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b="1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第二讲 揭开近代物理序幕的三大发现</a:t>
            </a:r>
          </a:p>
        </p:txBody>
      </p:sp>
      <p:sp>
        <p:nvSpPr>
          <p:cNvPr id="16387" name="内容占位符 2"/>
          <p:cNvSpPr>
            <a:spLocks noGrp="1"/>
          </p:cNvSpPr>
          <p:nvPr>
            <p:ph idx="4294967295"/>
          </p:nvPr>
        </p:nvSpPr>
        <p:spPr>
          <a:xfrm>
            <a:off x="683774" y="1428750"/>
            <a:ext cx="8945563" cy="438150"/>
          </a:xfrm>
        </p:spPr>
        <p:txBody>
          <a:bodyPr/>
          <a:lstStyle/>
          <a:p>
            <a:pPr>
              <a:buClr>
                <a:srgbClr val="41B0B9"/>
              </a:buClr>
              <a:buFont typeface="Times New Roman" panose="02020603050405020304" pitchFamily="18" charset="0"/>
              <a:buChar char="►"/>
            </a:pPr>
            <a:r>
              <a:rPr lang="en-US" altLang="zh-CN" sz="2000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2.1 </a:t>
            </a:r>
            <a:r>
              <a:rPr lang="zh-CN" altLang="en-US" sz="2000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伦琴发现</a:t>
            </a:r>
            <a:r>
              <a:rPr lang="en-US" altLang="zh-CN" sz="2000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X</a:t>
            </a:r>
            <a:r>
              <a:rPr lang="zh-CN" altLang="en-US" sz="2000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射线</a:t>
            </a:r>
            <a:endParaRPr lang="zh-CN" altLang="en-US" sz="2000" b="1" dirty="0" smtClean="0">
              <a:latin typeface="Times New Roman" panose="02020603050405020304" pitchFamily="18" charset="0"/>
              <a:ea typeface="方正新书宋简体" panose="03000509000000000000" pitchFamily="65" charset="-122"/>
              <a:cs typeface="Times New Roman" panose="02020603050405020304" pitchFamily="18" charset="0"/>
              <a:hlinkClick r:id="" action="ppaction://noaction"/>
            </a:endParaRPr>
          </a:p>
        </p:txBody>
      </p:sp>
      <p:sp>
        <p:nvSpPr>
          <p:cNvPr id="16388" name="文本框 3"/>
          <p:cNvSpPr txBox="1">
            <a:spLocks noChangeArrowheads="1"/>
          </p:cNvSpPr>
          <p:nvPr/>
        </p:nvSpPr>
        <p:spPr bwMode="auto">
          <a:xfrm>
            <a:off x="1417638" y="2089150"/>
            <a:ext cx="572611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0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第一个诺贝尔物理学奖（</a:t>
            </a:r>
            <a:r>
              <a:rPr lang="en-US" altLang="zh-CN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1901</a:t>
            </a:r>
            <a:r>
              <a:rPr lang="zh-CN" altLang="en-US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）</a:t>
            </a:r>
            <a:r>
              <a:rPr lang="en-US" altLang="zh-CN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【1895</a:t>
            </a:r>
            <a:r>
              <a:rPr lang="zh-CN" altLang="en-US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年发现</a:t>
            </a:r>
            <a:r>
              <a:rPr lang="en-US" altLang="zh-CN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】</a:t>
            </a:r>
            <a:endParaRPr lang="zh-CN" altLang="en-US" b="1" dirty="0">
              <a:latin typeface="Times New Roman" panose="02020603050405020304" pitchFamily="18" charset="0"/>
              <a:ea typeface="方正新书宋简体" panose="03000509000000000000" pitchFamily="65" charset="-122"/>
              <a:cs typeface="Times New Roman" panose="02020603050405020304" pitchFamily="18" charset="0"/>
            </a:endParaRPr>
          </a:p>
        </p:txBody>
      </p:sp>
      <p:pic>
        <p:nvPicPr>
          <p:cNvPr id="16389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477"/>
          <a:stretch>
            <a:fillRect/>
          </a:stretch>
        </p:blipFill>
        <p:spPr bwMode="auto">
          <a:xfrm>
            <a:off x="1417638" y="2711450"/>
            <a:ext cx="5305425" cy="2700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90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9638" y="1473200"/>
            <a:ext cx="3590925" cy="4787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91" name="文本框 3"/>
          <p:cNvSpPr txBox="1">
            <a:spLocks noChangeArrowheads="1"/>
          </p:cNvSpPr>
          <p:nvPr/>
        </p:nvSpPr>
        <p:spPr bwMode="auto">
          <a:xfrm>
            <a:off x="2859088" y="5529263"/>
            <a:ext cx="24225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0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b="1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X</a:t>
            </a:r>
            <a:r>
              <a:rPr lang="zh-CN" altLang="en-US" b="1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射线管的工作原理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3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3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3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63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63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63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63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63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63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63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63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63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63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63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63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87" grpId="0" build="p"/>
      <p:bldP spid="16388" grpId="0"/>
      <p:bldP spid="1639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第二讲 揭开近代物理序幕的三大发现</a:t>
            </a:r>
          </a:p>
        </p:txBody>
      </p:sp>
      <p:sp>
        <p:nvSpPr>
          <p:cNvPr id="17411" name="内容占位符 2"/>
          <p:cNvSpPr>
            <a:spLocks noGrp="1"/>
          </p:cNvSpPr>
          <p:nvPr>
            <p:ph idx="4294967295"/>
          </p:nvPr>
        </p:nvSpPr>
        <p:spPr>
          <a:xfrm>
            <a:off x="542925" y="1514475"/>
            <a:ext cx="8945563" cy="438150"/>
          </a:xfrm>
        </p:spPr>
        <p:txBody>
          <a:bodyPr/>
          <a:lstStyle/>
          <a:p>
            <a:pPr eaLnBrk="1" hangingPunct="1">
              <a:buClr>
                <a:srgbClr val="41B0B9"/>
              </a:buClr>
              <a:buFont typeface="Times New Roman" panose="02020603050405020304" pitchFamily="18" charset="0"/>
              <a:buChar char="►"/>
            </a:pPr>
            <a:r>
              <a:rPr lang="en-US" altLang="zh-CN" sz="2000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2.1 </a:t>
            </a:r>
            <a:r>
              <a:rPr lang="zh-CN" altLang="en-US" sz="2000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伦琴发现</a:t>
            </a:r>
            <a:r>
              <a:rPr lang="en-US" altLang="zh-CN" sz="2000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X</a:t>
            </a:r>
            <a:r>
              <a:rPr lang="zh-CN" altLang="en-US" sz="2000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射线</a:t>
            </a:r>
            <a:endParaRPr lang="zh-CN" altLang="en-US" sz="2000" b="1" dirty="0" smtClean="0">
              <a:latin typeface="Times New Roman" panose="02020603050405020304" pitchFamily="18" charset="0"/>
              <a:ea typeface="方正新书宋简体" panose="03000509000000000000" pitchFamily="65" charset="-122"/>
              <a:cs typeface="Times New Roman" panose="02020603050405020304" pitchFamily="18" charset="0"/>
              <a:hlinkClick r:id="" action="ppaction://noaction"/>
            </a:endParaRPr>
          </a:p>
        </p:txBody>
      </p:sp>
      <p:pic>
        <p:nvPicPr>
          <p:cNvPr id="17412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75"/>
          <a:stretch>
            <a:fillRect/>
          </a:stretch>
        </p:blipFill>
        <p:spPr bwMode="auto">
          <a:xfrm>
            <a:off x="542925" y="1952625"/>
            <a:ext cx="2543175" cy="3487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3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3000" y="1208088"/>
            <a:ext cx="4951413" cy="3713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4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5688" y="3224213"/>
            <a:ext cx="2849562" cy="3633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5" name="图片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4850" y="1952625"/>
            <a:ext cx="2819400" cy="427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b="1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第二讲 揭开近代物理序幕的三大发现</a:t>
            </a:r>
          </a:p>
        </p:txBody>
      </p:sp>
      <p:sp>
        <p:nvSpPr>
          <p:cNvPr id="18435" name="内容占位符 2"/>
          <p:cNvSpPr>
            <a:spLocks noGrp="1"/>
          </p:cNvSpPr>
          <p:nvPr>
            <p:ph idx="4294967295"/>
          </p:nvPr>
        </p:nvSpPr>
        <p:spPr>
          <a:xfrm>
            <a:off x="683774" y="1410381"/>
            <a:ext cx="8945563" cy="438150"/>
          </a:xfrm>
        </p:spPr>
        <p:txBody>
          <a:bodyPr/>
          <a:lstStyle/>
          <a:p>
            <a:pPr eaLnBrk="1" hangingPunct="1">
              <a:buClr>
                <a:srgbClr val="41B0B9"/>
              </a:buClr>
              <a:buFont typeface="Times New Roman" panose="02020603050405020304" pitchFamily="18" charset="0"/>
              <a:buChar char="►"/>
            </a:pPr>
            <a:r>
              <a:rPr lang="en-US" altLang="zh-CN" sz="2000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2.1 </a:t>
            </a:r>
            <a:r>
              <a:rPr lang="zh-CN" altLang="en-US" sz="2000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伦琴发现</a:t>
            </a:r>
            <a:r>
              <a:rPr lang="en-US" altLang="zh-CN" sz="2000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X</a:t>
            </a:r>
            <a:r>
              <a:rPr lang="zh-CN" altLang="en-US" sz="2000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射线</a:t>
            </a:r>
            <a:endParaRPr lang="zh-CN" altLang="en-US" sz="2000" b="1" dirty="0" smtClean="0">
              <a:latin typeface="Times New Roman" panose="02020603050405020304" pitchFamily="18" charset="0"/>
              <a:ea typeface="方正新书宋简体" panose="03000509000000000000" pitchFamily="65" charset="-122"/>
              <a:cs typeface="Times New Roman" panose="02020603050405020304" pitchFamily="18" charset="0"/>
              <a:hlinkClick r:id="" action="ppaction://noaction"/>
            </a:endParaRPr>
          </a:p>
        </p:txBody>
      </p:sp>
      <p:pic>
        <p:nvPicPr>
          <p:cNvPr id="18436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1900" y="1782763"/>
            <a:ext cx="5334000" cy="4618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7" name="内容占位符 2"/>
          <p:cNvSpPr txBox="1">
            <a:spLocks/>
          </p:cNvSpPr>
          <p:nvPr/>
        </p:nvSpPr>
        <p:spPr bwMode="auto">
          <a:xfrm>
            <a:off x="1104900" y="2082800"/>
            <a:ext cx="3578225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0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1pPr>
            <a:lvl2pPr marL="742950" indent="-28575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2pPr>
            <a:lvl3pPr marL="1143000" indent="-22860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3pPr>
            <a:lvl4pPr marL="1600200" indent="-22860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4pPr>
            <a:lvl5pPr marL="2057400" indent="-22860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Wingdings 3" panose="05040102010807070707" pitchFamily="18" charset="2"/>
              <a:buNone/>
            </a:pPr>
            <a:r>
              <a:rPr lang="zh-CN" altLang="en-US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波长介于</a:t>
            </a:r>
            <a:r>
              <a:rPr lang="en-US" altLang="zh-CN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700</a:t>
            </a:r>
            <a:r>
              <a:rPr lang="zh-CN" altLang="en-US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～</a:t>
            </a:r>
            <a:r>
              <a:rPr lang="en-US" altLang="zh-CN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0.1Å</a:t>
            </a:r>
            <a:r>
              <a:rPr lang="zh-CN" altLang="en-US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的电磁波</a:t>
            </a:r>
            <a:endParaRPr lang="zh-CN" altLang="en-US" b="1" dirty="0">
              <a:latin typeface="Times New Roman" panose="02020603050405020304" pitchFamily="18" charset="0"/>
              <a:ea typeface="方正新书宋简体" panose="03000509000000000000" pitchFamily="65" charset="-122"/>
              <a:cs typeface="Times New Roman" panose="02020603050405020304" pitchFamily="18" charset="0"/>
              <a:hlinkClick r:id="" action="ppaction://noaction"/>
            </a:endParaRPr>
          </a:p>
        </p:txBody>
      </p:sp>
      <p:sp>
        <p:nvSpPr>
          <p:cNvPr id="18438" name="内容占位符 2"/>
          <p:cNvSpPr txBox="1">
            <a:spLocks/>
          </p:cNvSpPr>
          <p:nvPr/>
        </p:nvSpPr>
        <p:spPr bwMode="auto">
          <a:xfrm>
            <a:off x="1104900" y="2651125"/>
            <a:ext cx="4991100" cy="3481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0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1pPr>
            <a:lvl2pPr marL="742950" indent="-28575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2pPr>
            <a:lvl3pPr marL="1143000" indent="-22860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3pPr>
            <a:lvl4pPr marL="1600200" indent="-22860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4pPr>
            <a:lvl5pPr marL="2057400" indent="-22860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buFont typeface="Wingdings 3" panose="05040102010807070707" pitchFamily="18" charset="2"/>
              <a:buNone/>
            </a:pPr>
            <a:r>
              <a:rPr lang="zh-CN" altLang="en-US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由连续谱（轫致辐射）和标识谱（特征谱）两部分组成。标识谱重叠在连续谱背景上，连续谱是由于高速电子受靶极阻挡而产生的轫致辐射。标识谱是由一系列线状谱组成，它们是因靶元素内层电子的跃迁而产生，每种元素各有一套特定的标识谱，反映了原子壳层</a:t>
            </a:r>
            <a:r>
              <a:rPr lang="zh-CN" altLang="en-US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结构的</a:t>
            </a:r>
            <a:r>
              <a:rPr lang="zh-CN" altLang="en-US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特征。</a:t>
            </a:r>
            <a:endParaRPr lang="zh-CN" altLang="en-US" b="1" dirty="0">
              <a:latin typeface="Times New Roman" panose="02020603050405020304" pitchFamily="18" charset="0"/>
              <a:ea typeface="方正新书宋简体" panose="03000509000000000000" pitchFamily="65" charset="-122"/>
              <a:cs typeface="Times New Roman" panose="02020603050405020304" pitchFamily="18" charset="0"/>
              <a:hlinkClick r:id="" action="ppaction://noaction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284139"/>
            <a:ext cx="5549900" cy="532412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4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4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4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84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84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84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84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84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84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7" grpId="0"/>
      <p:bldP spid="1843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b="1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第二讲 揭开近代物理序幕的三大发现</a:t>
            </a:r>
          </a:p>
        </p:txBody>
      </p:sp>
      <p:sp>
        <p:nvSpPr>
          <p:cNvPr id="19459" name="内容占位符 2"/>
          <p:cNvSpPr>
            <a:spLocks noGrp="1"/>
          </p:cNvSpPr>
          <p:nvPr>
            <p:ph idx="4294967295"/>
          </p:nvPr>
        </p:nvSpPr>
        <p:spPr>
          <a:xfrm>
            <a:off x="2538428" y="6261100"/>
            <a:ext cx="3076543" cy="438150"/>
          </a:xfrm>
        </p:spPr>
        <p:txBody>
          <a:bodyPr/>
          <a:lstStyle/>
          <a:p>
            <a:pPr marL="0" indent="0" eaLnBrk="1" hangingPunct="1">
              <a:buFont typeface="Wingdings 3" panose="05040102010807070707" pitchFamily="18" charset="2"/>
              <a:buNone/>
            </a:pPr>
            <a:r>
              <a:rPr lang="zh-CN" altLang="en-US" sz="2000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放射线在底片上的感光图</a:t>
            </a:r>
          </a:p>
        </p:txBody>
      </p:sp>
      <p:pic>
        <p:nvPicPr>
          <p:cNvPr id="19460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0988" y="2146300"/>
            <a:ext cx="5051425" cy="407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61" name="内容占位符 2"/>
          <p:cNvSpPr txBox="1">
            <a:spLocks/>
          </p:cNvSpPr>
          <p:nvPr/>
        </p:nvSpPr>
        <p:spPr bwMode="auto">
          <a:xfrm>
            <a:off x="1257300" y="1666875"/>
            <a:ext cx="8945563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0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1pPr>
            <a:lvl2pPr marL="742950" indent="-28575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2pPr>
            <a:lvl3pPr marL="1143000" indent="-22860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3pPr>
            <a:lvl4pPr marL="1600200" indent="-22860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4pPr>
            <a:lvl5pPr marL="2057400" indent="-22860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2.2 </a:t>
            </a:r>
            <a:r>
              <a:rPr lang="zh-CN" altLang="en-US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贝克勒尔发现放射性</a:t>
            </a:r>
            <a:r>
              <a:rPr lang="en-US" altLang="zh-CN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【1896】</a:t>
            </a:r>
            <a:endParaRPr lang="zh-CN" altLang="en-US" b="1" dirty="0">
              <a:latin typeface="Times New Roman" panose="02020603050405020304" pitchFamily="18" charset="0"/>
              <a:ea typeface="方正新书宋简体" panose="03000509000000000000" pitchFamily="65" charset="-122"/>
              <a:cs typeface="Times New Roman" panose="02020603050405020304" pitchFamily="18" charset="0"/>
              <a:hlinkClick r:id="" action="ppaction://noaction"/>
            </a:endParaRPr>
          </a:p>
        </p:txBody>
      </p:sp>
      <p:pic>
        <p:nvPicPr>
          <p:cNvPr id="19462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6150" y="1296988"/>
            <a:ext cx="3602038" cy="5313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b="1" dirty="0" smtClean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第二讲 揭开近代物理序幕的三大发现</a:t>
            </a:r>
          </a:p>
        </p:txBody>
      </p:sp>
      <p:sp>
        <p:nvSpPr>
          <p:cNvPr id="20483" name="内容占位符 2"/>
          <p:cNvSpPr txBox="1">
            <a:spLocks/>
          </p:cNvSpPr>
          <p:nvPr/>
        </p:nvSpPr>
        <p:spPr bwMode="auto">
          <a:xfrm>
            <a:off x="1333500" y="1436688"/>
            <a:ext cx="8945563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0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1pPr>
            <a:lvl2pPr marL="742950" indent="-28575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2pPr>
            <a:lvl3pPr marL="1143000" indent="-22860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3pPr>
            <a:lvl4pPr marL="1600200" indent="-22860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4pPr>
            <a:lvl5pPr marL="2057400" indent="-22860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b="1" dirty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2.2 </a:t>
            </a:r>
            <a:r>
              <a:rPr lang="zh-CN" altLang="en-US" b="1" dirty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贝克勒尔发现放射性</a:t>
            </a:r>
            <a:endParaRPr lang="zh-CN" altLang="en-US" b="1" dirty="0">
              <a:latin typeface="Times New Roman" panose="02020603050405020304" pitchFamily="18" charset="0"/>
              <a:ea typeface="方正新书宋简体" panose="03000509000000000000" pitchFamily="65" charset="-122"/>
              <a:hlinkClick r:id="" action="ppaction://noaction"/>
            </a:endParaRPr>
          </a:p>
        </p:txBody>
      </p:sp>
      <p:pic>
        <p:nvPicPr>
          <p:cNvPr id="20484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4125" y="1347788"/>
            <a:ext cx="5259388" cy="4687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85" name="文本框 6"/>
          <p:cNvSpPr txBox="1">
            <a:spLocks noChangeArrowheads="1"/>
          </p:cNvSpPr>
          <p:nvPr/>
        </p:nvSpPr>
        <p:spPr bwMode="auto">
          <a:xfrm>
            <a:off x="1204913" y="2133600"/>
            <a:ext cx="546175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0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b="1" dirty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居里夫妇发现钋（</a:t>
            </a:r>
            <a:r>
              <a:rPr lang="en-US" altLang="zh-CN" b="1" dirty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polonium</a:t>
            </a:r>
            <a:r>
              <a:rPr lang="zh-CN" altLang="en-US" b="1" dirty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）和镭（</a:t>
            </a:r>
            <a:r>
              <a:rPr lang="en-US" altLang="zh-CN" b="1" dirty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Radium</a:t>
            </a:r>
            <a:r>
              <a:rPr lang="zh-CN" altLang="en-US" b="1" dirty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）</a:t>
            </a:r>
          </a:p>
        </p:txBody>
      </p:sp>
      <p:sp>
        <p:nvSpPr>
          <p:cNvPr id="20486" name="文本框 11"/>
          <p:cNvSpPr txBox="1">
            <a:spLocks noChangeArrowheads="1"/>
          </p:cNvSpPr>
          <p:nvPr/>
        </p:nvSpPr>
        <p:spPr bwMode="auto">
          <a:xfrm>
            <a:off x="1204913" y="2562225"/>
            <a:ext cx="5091112" cy="240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0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b="1" dirty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1898</a:t>
            </a:r>
            <a:r>
              <a:rPr lang="zh-CN" altLang="en-US" b="1" dirty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年</a:t>
            </a:r>
            <a:r>
              <a:rPr lang="en-US" altLang="zh-CN" b="1" dirty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7</a:t>
            </a:r>
            <a:r>
              <a:rPr lang="zh-CN" altLang="en-US" b="1" dirty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月</a:t>
            </a:r>
            <a:r>
              <a:rPr lang="en-US" altLang="zh-CN" b="1" dirty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-</a:t>
            </a:r>
            <a:r>
              <a:rPr lang="zh-CN" altLang="en-US" b="1" dirty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发现</a:t>
            </a:r>
            <a:r>
              <a:rPr lang="en-US" altLang="zh-CN" b="1" dirty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84</a:t>
            </a:r>
            <a:r>
              <a:rPr lang="zh-CN" altLang="en-US" b="1" dirty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号元素钋（</a:t>
            </a:r>
            <a:r>
              <a:rPr lang="en-US" altLang="zh-CN" b="1" dirty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Polonium</a:t>
            </a:r>
            <a:r>
              <a:rPr lang="zh-CN" altLang="en-US" b="1" dirty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）</a:t>
            </a:r>
            <a:endParaRPr lang="en-US" altLang="zh-CN" b="1" dirty="0">
              <a:latin typeface="Times New Roman" panose="02020603050405020304" pitchFamily="18" charset="0"/>
              <a:ea typeface="方正新书宋简体" panose="03000509000000000000" pitchFamily="65" charset="-122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b="1" dirty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1898</a:t>
            </a:r>
            <a:r>
              <a:rPr lang="zh-CN" altLang="en-US" b="1" dirty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年</a:t>
            </a:r>
            <a:r>
              <a:rPr lang="en-US" altLang="zh-CN" b="1" dirty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12</a:t>
            </a:r>
            <a:r>
              <a:rPr lang="zh-CN" altLang="en-US" b="1" dirty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月</a:t>
            </a:r>
            <a:r>
              <a:rPr lang="en-US" altLang="zh-CN" b="1" dirty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-</a:t>
            </a:r>
            <a:r>
              <a:rPr lang="zh-CN" altLang="en-US" b="1" dirty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发现</a:t>
            </a:r>
            <a:r>
              <a:rPr lang="en-US" altLang="zh-CN" b="1" dirty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88</a:t>
            </a:r>
            <a:r>
              <a:rPr lang="zh-CN" altLang="en-US" b="1" dirty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号元素镭（</a:t>
            </a:r>
            <a:r>
              <a:rPr lang="en-US" altLang="zh-CN" b="1" dirty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Radium</a:t>
            </a:r>
            <a:r>
              <a:rPr lang="zh-CN" altLang="en-US" b="1" dirty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）</a:t>
            </a:r>
            <a:endParaRPr lang="en-US" altLang="zh-CN" b="1" dirty="0">
              <a:latin typeface="Times New Roman" panose="02020603050405020304" pitchFamily="18" charset="0"/>
              <a:ea typeface="方正新书宋简体" panose="03000509000000000000" pitchFamily="65" charset="-122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b="1" dirty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1902</a:t>
            </a:r>
            <a:r>
              <a:rPr lang="zh-CN" altLang="en-US" b="1" dirty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年准确测定镭原子量为</a:t>
            </a:r>
            <a:r>
              <a:rPr lang="en-US" altLang="zh-CN" b="1" dirty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226</a:t>
            </a:r>
          </a:p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b="1" dirty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1903</a:t>
            </a:r>
            <a:r>
              <a:rPr lang="zh-CN" altLang="en-US" b="1" dirty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年与贝克勒尔分享诺贝尔物理学奖</a:t>
            </a:r>
            <a:endParaRPr lang="en-US" altLang="zh-CN" b="1" dirty="0">
              <a:latin typeface="Times New Roman" panose="02020603050405020304" pitchFamily="18" charset="0"/>
              <a:ea typeface="方正新书宋简体" panose="03000509000000000000" pitchFamily="65" charset="-122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b="1" dirty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1911</a:t>
            </a:r>
            <a:r>
              <a:rPr lang="zh-CN" altLang="en-US" b="1" dirty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年因分离出纯金属镭获得诺贝尔化学奖</a:t>
            </a:r>
          </a:p>
        </p:txBody>
      </p:sp>
      <p:pic>
        <p:nvPicPr>
          <p:cNvPr id="80898" name="Picture 2" descr="https://timgsa.baidu.com/timg?image&amp;quality=80&amp;size=b9999_10000&amp;sec=1488876374&amp;di=8ac74fa955753196a4808496e90da1ad&amp;imgtype=jpg&amp;er=1&amp;src=http%3A%2F%2Fmemo.cgu.edu.tw%2Fyun-ju%2FCGUWeb%2FSciKnow%2FPhyStory%2Fimages%2F1903NobelWeb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5413" y="3690938"/>
            <a:ext cx="4710112" cy="3014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08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08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08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b="1" dirty="0" smtClean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第二讲 揭开近代物理序幕的三大发现</a:t>
            </a:r>
          </a:p>
        </p:txBody>
      </p:sp>
      <p:sp>
        <p:nvSpPr>
          <p:cNvPr id="21507" name="内容占位符 2"/>
          <p:cNvSpPr txBox="1">
            <a:spLocks/>
          </p:cNvSpPr>
          <p:nvPr/>
        </p:nvSpPr>
        <p:spPr bwMode="auto">
          <a:xfrm>
            <a:off x="1222375" y="1382713"/>
            <a:ext cx="8945563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0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1pPr>
            <a:lvl2pPr marL="742950" indent="-28575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2pPr>
            <a:lvl3pPr marL="1143000" indent="-22860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3pPr>
            <a:lvl4pPr marL="1600200" indent="-22860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4pPr>
            <a:lvl5pPr marL="2057400" indent="-22860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b="1" dirty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2.2 </a:t>
            </a:r>
            <a:r>
              <a:rPr lang="zh-CN" altLang="en-US" b="1" dirty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贝克勒尔发现放射性</a:t>
            </a:r>
            <a:endParaRPr lang="zh-CN" altLang="en-US" b="1" dirty="0">
              <a:latin typeface="Times New Roman" panose="02020603050405020304" pitchFamily="18" charset="0"/>
              <a:ea typeface="方正新书宋简体" panose="03000509000000000000" pitchFamily="65" charset="-122"/>
              <a:hlinkClick r:id="" action="ppaction://noaction"/>
            </a:endParaRPr>
          </a:p>
        </p:txBody>
      </p:sp>
      <p:pic>
        <p:nvPicPr>
          <p:cNvPr id="21508" name="Picture 2" descr="https://timgsa.baidu.com/timg?image&amp;quality=80&amp;size=b9999_10000&amp;sec=1488280432422&amp;di=b0f9abe7041712750514b5ae90c07d87&amp;imgtype=0&amp;src=http%3A%2F%2Fepaper.sxrb.com%2Fshtml%2Fsxwb%2F20141012%2Fimages%2Fa676a0f7faf6bd83e507c2e70c67c3e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4738" y="1316038"/>
            <a:ext cx="3805237" cy="5114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09" name="文本框 6"/>
          <p:cNvSpPr txBox="1">
            <a:spLocks noChangeArrowheads="1"/>
          </p:cNvSpPr>
          <p:nvPr/>
        </p:nvSpPr>
        <p:spPr bwMode="auto">
          <a:xfrm>
            <a:off x="1133475" y="2195513"/>
            <a:ext cx="213231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0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b="1" dirty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约里奥</a:t>
            </a:r>
            <a:r>
              <a:rPr lang="en-US" altLang="zh-CN" b="1" dirty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-</a:t>
            </a:r>
            <a:r>
              <a:rPr lang="zh-CN" altLang="en-US" b="1" dirty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居里夫妇</a:t>
            </a:r>
          </a:p>
        </p:txBody>
      </p:sp>
      <p:sp>
        <p:nvSpPr>
          <p:cNvPr id="21510" name="文本框 11"/>
          <p:cNvSpPr txBox="1">
            <a:spLocks noChangeArrowheads="1"/>
          </p:cNvSpPr>
          <p:nvPr/>
        </p:nvSpPr>
        <p:spPr bwMode="auto">
          <a:xfrm>
            <a:off x="1114425" y="2687638"/>
            <a:ext cx="4137671" cy="5010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0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b="1" dirty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中子的发现</a:t>
            </a:r>
            <a:r>
              <a:rPr lang="en-US" altLang="zh-CN" b="1" dirty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-</a:t>
            </a:r>
            <a:r>
              <a:rPr lang="en-US" altLang="zh-CN" b="1" dirty="0" smtClean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1935</a:t>
            </a:r>
            <a:r>
              <a:rPr lang="zh-CN" altLang="en-US" b="1" dirty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年诺贝尔物理学奖</a:t>
            </a:r>
            <a:endParaRPr lang="en-US" altLang="zh-CN" b="1" dirty="0">
              <a:latin typeface="Times New Roman" panose="02020603050405020304" pitchFamily="18" charset="0"/>
              <a:ea typeface="方正新书宋简体" panose="03000509000000000000" pitchFamily="65" charset="-122"/>
            </a:endParaRPr>
          </a:p>
        </p:txBody>
      </p:sp>
      <p:grpSp>
        <p:nvGrpSpPr>
          <p:cNvPr id="11" name="组合 10"/>
          <p:cNvGrpSpPr>
            <a:grpSpLocks/>
          </p:cNvGrpSpPr>
          <p:nvPr/>
        </p:nvGrpSpPr>
        <p:grpSpPr bwMode="auto">
          <a:xfrm>
            <a:off x="5711455" y="1384950"/>
            <a:ext cx="1425390" cy="2249245"/>
            <a:chOff x="2428704" y="1666875"/>
            <a:chExt cx="2653630" cy="4186802"/>
          </a:xfrm>
        </p:grpSpPr>
        <p:sp>
          <p:nvSpPr>
            <p:cNvPr id="21518" name="矩形 7"/>
            <p:cNvSpPr>
              <a:spLocks noChangeArrowheads="1"/>
            </p:cNvSpPr>
            <p:nvPr/>
          </p:nvSpPr>
          <p:spPr bwMode="auto">
            <a:xfrm>
              <a:off x="2428704" y="5073096"/>
              <a:ext cx="2653630" cy="7805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ts val="1000"/>
                </a:spcBef>
                <a:buClr>
                  <a:srgbClr val="8AD0D6"/>
                </a:buClr>
                <a:buSzPct val="80000"/>
                <a:buFont typeface="Wingdings 3" panose="05040102010807070707" pitchFamily="18" charset="2"/>
                <a:buChar char=""/>
                <a:defRPr sz="2000">
                  <a:solidFill>
                    <a:schemeClr val="tx1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ts val="1000"/>
                </a:spcBef>
                <a:buClr>
                  <a:srgbClr val="8AD0D6"/>
                </a:buClr>
                <a:buSzPct val="80000"/>
                <a:buFont typeface="Wingdings 3" panose="05040102010807070707" pitchFamily="18" charset="2"/>
                <a:buChar char=""/>
                <a:defRPr>
                  <a:solidFill>
                    <a:schemeClr val="tx1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ts val="1000"/>
                </a:spcBef>
                <a:buClr>
                  <a:srgbClr val="8AD0D6"/>
                </a:buClr>
                <a:buSzPct val="80000"/>
                <a:buFont typeface="Wingdings 3" panose="05040102010807070707" pitchFamily="18" charset="2"/>
                <a:buChar char=""/>
                <a:defRPr sz="1600">
                  <a:solidFill>
                    <a:schemeClr val="tx1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ts val="1000"/>
                </a:spcBef>
                <a:buClr>
                  <a:srgbClr val="8AD0D6"/>
                </a:buClr>
                <a:buSzPct val="80000"/>
                <a:buFont typeface="Wingdings 3" panose="05040102010807070707" pitchFamily="18" charset="2"/>
                <a:buChar char=""/>
                <a:defRPr sz="1400">
                  <a:solidFill>
                    <a:schemeClr val="tx1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ts val="1000"/>
                </a:spcBef>
                <a:buClr>
                  <a:srgbClr val="8AD0D6"/>
                </a:buClr>
                <a:buSzPct val="80000"/>
                <a:buFont typeface="Wingdings 3" panose="05040102010807070707" pitchFamily="18" charset="2"/>
                <a:buChar char=""/>
                <a:defRPr sz="1400">
                  <a:solidFill>
                    <a:schemeClr val="tx1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rgbClr val="8AD0D6"/>
                </a:buClr>
                <a:buSzPct val="80000"/>
                <a:buFont typeface="Wingdings 3" panose="05040102010807070707" pitchFamily="18" charset="2"/>
                <a:buChar char=""/>
                <a:defRPr sz="1400">
                  <a:solidFill>
                    <a:schemeClr val="tx1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rgbClr val="8AD0D6"/>
                </a:buClr>
                <a:buSzPct val="80000"/>
                <a:buFont typeface="Wingdings 3" panose="05040102010807070707" pitchFamily="18" charset="2"/>
                <a:buChar char=""/>
                <a:defRPr sz="1400">
                  <a:solidFill>
                    <a:schemeClr val="tx1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rgbClr val="8AD0D6"/>
                </a:buClr>
                <a:buSzPct val="80000"/>
                <a:buFont typeface="Wingdings 3" panose="05040102010807070707" pitchFamily="18" charset="2"/>
                <a:buChar char=""/>
                <a:defRPr sz="1400">
                  <a:solidFill>
                    <a:schemeClr val="tx1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rgbClr val="8AD0D6"/>
                </a:buClr>
                <a:buSzPct val="80000"/>
                <a:buFont typeface="Wingdings 3" panose="05040102010807070707" pitchFamily="18" charset="2"/>
                <a:buChar char=""/>
                <a:defRPr sz="1400">
                  <a:solidFill>
                    <a:schemeClr val="tx1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5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1600" b="1" dirty="0">
                  <a:latin typeface="Times New Roman" panose="02020603050405020304" pitchFamily="18" charset="0"/>
                  <a:ea typeface="方正新书宋简体" panose="03000509000000000000" pitchFamily="65" charset="-122"/>
                </a:rPr>
                <a:t>（查德威克）</a:t>
              </a:r>
              <a:endParaRPr lang="en-US" altLang="zh-CN" sz="1600" b="1" dirty="0">
                <a:latin typeface="Times New Roman" panose="02020603050405020304" pitchFamily="18" charset="0"/>
                <a:ea typeface="方正新书宋简体" panose="03000509000000000000" pitchFamily="65" charset="-122"/>
              </a:endParaRPr>
            </a:p>
          </p:txBody>
        </p:sp>
        <p:pic>
          <p:nvPicPr>
            <p:cNvPr id="21519" name="图片 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79341" y="1666875"/>
              <a:ext cx="2552700" cy="3638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1512" name="矩形 12"/>
          <p:cNvSpPr>
            <a:spLocks noChangeArrowheads="1"/>
          </p:cNvSpPr>
          <p:nvPr/>
        </p:nvSpPr>
        <p:spPr bwMode="auto">
          <a:xfrm>
            <a:off x="1114425" y="3219450"/>
            <a:ext cx="4395755" cy="5010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0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b="1" dirty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正电子的发现</a:t>
            </a:r>
            <a:r>
              <a:rPr lang="en-US" altLang="zh-CN" b="1" dirty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-</a:t>
            </a:r>
            <a:r>
              <a:rPr lang="en-US" altLang="zh-CN" b="1" dirty="0" smtClean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1936</a:t>
            </a:r>
            <a:r>
              <a:rPr lang="zh-CN" altLang="en-US" b="1" dirty="0" smtClean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年</a:t>
            </a:r>
            <a:r>
              <a:rPr lang="zh-CN" altLang="en-US" b="1" dirty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诺贝尔物理学奖</a:t>
            </a:r>
            <a:endParaRPr lang="en-US" altLang="zh-CN" b="1" dirty="0">
              <a:latin typeface="Times New Roman" panose="02020603050405020304" pitchFamily="18" charset="0"/>
              <a:ea typeface="方正新书宋简体" panose="03000509000000000000" pitchFamily="65" charset="-122"/>
            </a:endParaRPr>
          </a:p>
        </p:txBody>
      </p:sp>
      <p:grpSp>
        <p:nvGrpSpPr>
          <p:cNvPr id="15" name="组合 14"/>
          <p:cNvGrpSpPr>
            <a:grpSpLocks/>
          </p:cNvGrpSpPr>
          <p:nvPr/>
        </p:nvGrpSpPr>
        <p:grpSpPr bwMode="auto">
          <a:xfrm>
            <a:off x="5346330" y="3634436"/>
            <a:ext cx="2183611" cy="2245481"/>
            <a:chOff x="4765580" y="4285796"/>
            <a:chExt cx="2184137" cy="2246513"/>
          </a:xfrm>
        </p:grpSpPr>
        <p:pic>
          <p:nvPicPr>
            <p:cNvPr id="21516" name="图片 1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55686" y="4285796"/>
              <a:ext cx="1374547" cy="19440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517" name="矩形 17"/>
            <p:cNvSpPr>
              <a:spLocks noChangeArrowheads="1"/>
            </p:cNvSpPr>
            <p:nvPr/>
          </p:nvSpPr>
          <p:spPr bwMode="auto">
            <a:xfrm>
              <a:off x="4765580" y="6112770"/>
              <a:ext cx="2184137" cy="4195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ts val="1000"/>
                </a:spcBef>
                <a:buClr>
                  <a:srgbClr val="8AD0D6"/>
                </a:buClr>
                <a:buSzPct val="80000"/>
                <a:buFont typeface="Wingdings 3" panose="05040102010807070707" pitchFamily="18" charset="2"/>
                <a:buChar char=""/>
                <a:defRPr sz="2000">
                  <a:solidFill>
                    <a:schemeClr val="tx1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ts val="1000"/>
                </a:spcBef>
                <a:buClr>
                  <a:srgbClr val="8AD0D6"/>
                </a:buClr>
                <a:buSzPct val="80000"/>
                <a:buFont typeface="Wingdings 3" panose="05040102010807070707" pitchFamily="18" charset="2"/>
                <a:buChar char=""/>
                <a:defRPr>
                  <a:solidFill>
                    <a:schemeClr val="tx1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ts val="1000"/>
                </a:spcBef>
                <a:buClr>
                  <a:srgbClr val="8AD0D6"/>
                </a:buClr>
                <a:buSzPct val="80000"/>
                <a:buFont typeface="Wingdings 3" panose="05040102010807070707" pitchFamily="18" charset="2"/>
                <a:buChar char=""/>
                <a:defRPr sz="1600">
                  <a:solidFill>
                    <a:schemeClr val="tx1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ts val="1000"/>
                </a:spcBef>
                <a:buClr>
                  <a:srgbClr val="8AD0D6"/>
                </a:buClr>
                <a:buSzPct val="80000"/>
                <a:buFont typeface="Wingdings 3" panose="05040102010807070707" pitchFamily="18" charset="2"/>
                <a:buChar char=""/>
                <a:defRPr sz="1400">
                  <a:solidFill>
                    <a:schemeClr val="tx1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ts val="1000"/>
                </a:spcBef>
                <a:buClr>
                  <a:srgbClr val="8AD0D6"/>
                </a:buClr>
                <a:buSzPct val="80000"/>
                <a:buFont typeface="Wingdings 3" panose="05040102010807070707" pitchFamily="18" charset="2"/>
                <a:buChar char=""/>
                <a:defRPr sz="1400">
                  <a:solidFill>
                    <a:schemeClr val="tx1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rgbClr val="8AD0D6"/>
                </a:buClr>
                <a:buSzPct val="80000"/>
                <a:buFont typeface="Wingdings 3" panose="05040102010807070707" pitchFamily="18" charset="2"/>
                <a:buChar char=""/>
                <a:defRPr sz="1400">
                  <a:solidFill>
                    <a:schemeClr val="tx1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rgbClr val="8AD0D6"/>
                </a:buClr>
                <a:buSzPct val="80000"/>
                <a:buFont typeface="Wingdings 3" panose="05040102010807070707" pitchFamily="18" charset="2"/>
                <a:buChar char=""/>
                <a:defRPr sz="1400">
                  <a:solidFill>
                    <a:schemeClr val="tx1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rgbClr val="8AD0D6"/>
                </a:buClr>
                <a:buSzPct val="80000"/>
                <a:buFont typeface="Wingdings 3" panose="05040102010807070707" pitchFamily="18" charset="2"/>
                <a:buChar char=""/>
                <a:defRPr sz="1400">
                  <a:solidFill>
                    <a:schemeClr val="tx1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rgbClr val="8AD0D6"/>
                </a:buClr>
                <a:buSzPct val="80000"/>
                <a:buFont typeface="Wingdings 3" panose="05040102010807070707" pitchFamily="18" charset="2"/>
                <a:buChar char=""/>
                <a:defRPr sz="1400">
                  <a:solidFill>
                    <a:schemeClr val="tx1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5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1600" b="1" dirty="0">
                  <a:latin typeface="Times New Roman" panose="02020603050405020304" pitchFamily="18" charset="0"/>
                  <a:ea typeface="方正新书宋简体" panose="03000509000000000000" pitchFamily="65" charset="-122"/>
                </a:rPr>
                <a:t>（卡尔</a:t>
              </a:r>
              <a:r>
                <a:rPr lang="en-US" altLang="zh-CN" sz="1600" b="1" dirty="0">
                  <a:latin typeface="Times New Roman" panose="02020603050405020304" pitchFamily="18" charset="0"/>
                  <a:ea typeface="方正新书宋简体" panose="03000509000000000000" pitchFamily="65" charset="-122"/>
                </a:rPr>
                <a:t>·</a:t>
              </a:r>
              <a:r>
                <a:rPr lang="zh-CN" altLang="en-US" sz="1600" b="1" dirty="0">
                  <a:latin typeface="Times New Roman" panose="02020603050405020304" pitchFamily="18" charset="0"/>
                  <a:ea typeface="方正新书宋简体" panose="03000509000000000000" pitchFamily="65" charset="-122"/>
                </a:rPr>
                <a:t>大卫</a:t>
              </a:r>
              <a:r>
                <a:rPr lang="en-US" altLang="zh-CN" sz="1600" b="1" dirty="0">
                  <a:latin typeface="Times New Roman" panose="02020603050405020304" pitchFamily="18" charset="0"/>
                  <a:ea typeface="方正新书宋简体" panose="03000509000000000000" pitchFamily="65" charset="-122"/>
                </a:rPr>
                <a:t>·</a:t>
              </a:r>
              <a:r>
                <a:rPr lang="zh-CN" altLang="en-US" sz="1600" b="1" dirty="0">
                  <a:latin typeface="Times New Roman" panose="02020603050405020304" pitchFamily="18" charset="0"/>
                  <a:ea typeface="方正新书宋简体" panose="03000509000000000000" pitchFamily="65" charset="-122"/>
                </a:rPr>
                <a:t>安德森）</a:t>
              </a:r>
              <a:endParaRPr lang="en-US" altLang="zh-CN" sz="1600" b="1" dirty="0">
                <a:latin typeface="Times New Roman" panose="02020603050405020304" pitchFamily="18" charset="0"/>
                <a:ea typeface="方正新书宋简体" panose="03000509000000000000" pitchFamily="65" charset="-122"/>
              </a:endParaRPr>
            </a:p>
          </p:txBody>
        </p:sp>
      </p:grpSp>
      <p:sp>
        <p:nvSpPr>
          <p:cNvPr id="21514" name="矩形 19"/>
          <p:cNvSpPr>
            <a:spLocks noChangeArrowheads="1"/>
          </p:cNvSpPr>
          <p:nvPr/>
        </p:nvSpPr>
        <p:spPr bwMode="auto">
          <a:xfrm>
            <a:off x="1133475" y="3751263"/>
            <a:ext cx="1217000" cy="5010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0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b="1" dirty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镧的发现</a:t>
            </a:r>
            <a:endParaRPr lang="en-US" altLang="zh-CN" b="1" dirty="0">
              <a:latin typeface="Times New Roman" panose="02020603050405020304" pitchFamily="18" charset="0"/>
              <a:ea typeface="方正新书宋简体" panose="03000509000000000000" pitchFamily="65" charset="-122"/>
            </a:endParaRPr>
          </a:p>
        </p:txBody>
      </p:sp>
      <p:sp>
        <p:nvSpPr>
          <p:cNvPr id="21515" name="矩形 15"/>
          <p:cNvSpPr>
            <a:spLocks noChangeArrowheads="1"/>
          </p:cNvSpPr>
          <p:nvPr/>
        </p:nvSpPr>
        <p:spPr bwMode="auto">
          <a:xfrm>
            <a:off x="1114425" y="4335463"/>
            <a:ext cx="3530134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0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b="1" dirty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1935</a:t>
            </a:r>
            <a:r>
              <a:rPr lang="zh-CN" altLang="en-US" b="1" dirty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年因合成新的放射性核素</a:t>
            </a:r>
            <a:endParaRPr lang="en-US" altLang="zh-CN" b="1" dirty="0">
              <a:latin typeface="Times New Roman" panose="02020603050405020304" pitchFamily="18" charset="0"/>
              <a:ea typeface="方正新书宋简体" panose="03000509000000000000" pitchFamily="65" charset="-122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b="1" dirty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获得诺贝尔化学奖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15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215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21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215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10" grpId="0"/>
      <p:bldP spid="21512" grpId="0"/>
      <p:bldP spid="21514" grpId="0"/>
      <p:bldP spid="2151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b="1" dirty="0" smtClean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第二讲 揭开近代物理序幕的三大发现</a:t>
            </a:r>
          </a:p>
        </p:txBody>
      </p:sp>
      <p:sp>
        <p:nvSpPr>
          <p:cNvPr id="22531" name="内容占位符 2"/>
          <p:cNvSpPr>
            <a:spLocks noGrp="1"/>
          </p:cNvSpPr>
          <p:nvPr>
            <p:ph idx="4294967295"/>
          </p:nvPr>
        </p:nvSpPr>
        <p:spPr>
          <a:xfrm>
            <a:off x="5256212" y="4983163"/>
            <a:ext cx="3144837" cy="438150"/>
          </a:xfrm>
        </p:spPr>
        <p:txBody>
          <a:bodyPr/>
          <a:lstStyle/>
          <a:p>
            <a:pPr marL="0" indent="0" algn="ctr" eaLnBrk="1" hangingPunct="1">
              <a:buFont typeface="Wingdings 3" panose="05040102010807070707" pitchFamily="18" charset="2"/>
              <a:buNone/>
            </a:pPr>
            <a:r>
              <a:rPr lang="zh-CN" altLang="en-US" sz="2000" b="1" dirty="0" smtClean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放射线的穿透能力</a:t>
            </a:r>
          </a:p>
        </p:txBody>
      </p:sp>
      <p:sp>
        <p:nvSpPr>
          <p:cNvPr id="22532" name="内容占位符 2"/>
          <p:cNvSpPr txBox="1">
            <a:spLocks/>
          </p:cNvSpPr>
          <p:nvPr/>
        </p:nvSpPr>
        <p:spPr bwMode="auto">
          <a:xfrm>
            <a:off x="1298575" y="1371600"/>
            <a:ext cx="8945563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0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1pPr>
            <a:lvl2pPr marL="742950" indent="-28575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2pPr>
            <a:lvl3pPr marL="1143000" indent="-22860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3pPr>
            <a:lvl4pPr marL="1600200" indent="-22860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4pPr>
            <a:lvl5pPr marL="2057400" indent="-22860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b="1" dirty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2.2 </a:t>
            </a:r>
            <a:r>
              <a:rPr lang="zh-CN" altLang="en-US" b="1" dirty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贝克勒尔发现放射性</a:t>
            </a:r>
            <a:endParaRPr lang="zh-CN" altLang="en-US" b="1" dirty="0">
              <a:latin typeface="Times New Roman" panose="02020603050405020304" pitchFamily="18" charset="0"/>
              <a:ea typeface="方正新书宋简体" panose="03000509000000000000" pitchFamily="65" charset="-122"/>
              <a:hlinkClick r:id="" action="ppaction://noaction"/>
            </a:endParaRPr>
          </a:p>
        </p:txBody>
      </p:sp>
      <p:pic>
        <p:nvPicPr>
          <p:cNvPr id="22533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2525" y="2216150"/>
            <a:ext cx="3732213" cy="279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4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6813" y="1371600"/>
            <a:ext cx="2811462" cy="4721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35" name="内容占位符 2"/>
          <p:cNvSpPr txBox="1">
            <a:spLocks/>
          </p:cNvSpPr>
          <p:nvPr/>
        </p:nvSpPr>
        <p:spPr bwMode="auto">
          <a:xfrm>
            <a:off x="8621713" y="6234113"/>
            <a:ext cx="3143250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0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1pPr>
            <a:lvl2pPr marL="742950" indent="-28575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2pPr>
            <a:lvl3pPr marL="1143000" indent="-22860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3pPr>
            <a:lvl4pPr marL="1600200" indent="-22860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4pPr>
            <a:lvl5pPr marL="2057400" indent="-22860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Wingdings 3" panose="05040102010807070707" pitchFamily="18" charset="2"/>
              <a:buNone/>
            </a:pPr>
            <a:r>
              <a:rPr lang="zh-CN" altLang="en-US" b="1" dirty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放射线在磁场中的偏转</a:t>
            </a:r>
          </a:p>
        </p:txBody>
      </p:sp>
      <p:graphicFrame>
        <p:nvGraphicFramePr>
          <p:cNvPr id="4" name="图示 3"/>
          <p:cNvGraphicFramePr/>
          <p:nvPr>
            <p:extLst>
              <p:ext uri="{D42A27DB-BD31-4B8C-83A1-F6EECF244321}">
                <p14:modId xmlns:p14="http://schemas.microsoft.com/office/powerpoint/2010/main" val="3291469998"/>
              </p:ext>
            </p:extLst>
          </p:nvPr>
        </p:nvGraphicFramePr>
        <p:xfrm>
          <a:off x="595241" y="2092131"/>
          <a:ext cx="4198432" cy="41415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5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31" grpId="0" build="p"/>
      <p:bldGraphic spid="4" grpId="0">
        <p:bldAsOne/>
      </p:bldGraphic>
    </p:bldLst>
  </p:timing>
</p:sld>
</file>

<file path=ppt/theme/theme1.xml><?xml version="1.0" encoding="utf-8"?>
<a:theme xmlns:a="http://schemas.openxmlformats.org/drawingml/2006/main" name="母版尝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新建 Microsoft PowerPoint 演示文稿.pptx" id="{CE7E6597-6055-45ED-8D80-7DCA895DE1D4}" vid="{CB506768-777D-4B12-9CC9-01354EF86361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新建 Microsoft PowerPoint 演示文稿.pptx" id="{CE7E6597-6055-45ED-8D80-7DCA895DE1D4}" vid="{F49BBFB9-20DF-44C8-AB6F-6503A88DF186}"/>
    </a:ext>
  </a:extLst>
</a:theme>
</file>

<file path=ppt/theme/theme3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新建 Microsoft PowerPoint 演示文稿.pptx" id="{CE7E6597-6055-45ED-8D80-7DCA895DE1D4}" vid="{C64F8762-51AA-45A3-89A1-90111EC3B3A6}"/>
    </a:ext>
  </a:extLst>
</a:theme>
</file>

<file path=ppt/theme/theme5.xml><?xml version="1.0" encoding="utf-8"?>
<a:theme xmlns:a="http://schemas.openxmlformats.org/drawingml/2006/main" name="母版尝试-无校徽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演示文稿3" id="{A31FD1F8-C453-4523-9A8D-F2D418DCEA5E}" vid="{50E4F761-CC50-41EA-B1B9-3BFF9F164859}"/>
    </a:ext>
  </a:extLst>
</a:theme>
</file>

<file path=ppt/theme/theme6.xml><?xml version="1.0" encoding="utf-8"?>
<a:theme xmlns:a="http://schemas.openxmlformats.org/drawingml/2006/main" name="3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演示文稿3" id="{A31FD1F8-C453-4523-9A8D-F2D418DCEA5E}" vid="{51347CAD-8FFD-475F-B990-62B7C3D69B52}"/>
    </a:ext>
  </a:extLst>
</a:theme>
</file>

<file path=ppt/theme/theme7.xml><?xml version="1.0" encoding="utf-8"?>
<a:theme xmlns:a="http://schemas.openxmlformats.org/drawingml/2006/main" name="4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演示文稿3" id="{A31FD1F8-C453-4523-9A8D-F2D418DCEA5E}" vid="{D5229C70-5AFB-4F66-8E7C-A2400D6A6E8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丝状</Template>
  <TotalTime>25394</TotalTime>
  <Words>839</Words>
  <Application>Microsoft Office PowerPoint</Application>
  <PresentationFormat>宽屏</PresentationFormat>
  <Paragraphs>65</Paragraphs>
  <Slides>11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7</vt:i4>
      </vt:variant>
      <vt:variant>
        <vt:lpstr>幻灯片标题</vt:lpstr>
      </vt:variant>
      <vt:variant>
        <vt:i4>11</vt:i4>
      </vt:variant>
    </vt:vector>
  </HeadingPairs>
  <TitlesOfParts>
    <vt:vector size="27" baseType="lpstr">
      <vt:lpstr>HGB2X_CNKI</vt:lpstr>
      <vt:lpstr>等线</vt:lpstr>
      <vt:lpstr>等线 Light</vt:lpstr>
      <vt:lpstr>方正新书宋简体</vt:lpstr>
      <vt:lpstr>宋体</vt:lpstr>
      <vt:lpstr>Arial</vt:lpstr>
      <vt:lpstr>Calibri</vt:lpstr>
      <vt:lpstr>Times New Roman</vt:lpstr>
      <vt:lpstr>Wingdings 3</vt:lpstr>
      <vt:lpstr>母版尝试</vt:lpstr>
      <vt:lpstr>1_Office 主题​​</vt:lpstr>
      <vt:lpstr>自定义设计方案</vt:lpstr>
      <vt:lpstr>2_Office 主题​​</vt:lpstr>
      <vt:lpstr>母版尝试-无校徽</vt:lpstr>
      <vt:lpstr>3_Office 主题​​</vt:lpstr>
      <vt:lpstr>4_Office 主题​​</vt:lpstr>
      <vt:lpstr>近 代 物 理 学 选 讲</vt:lpstr>
      <vt:lpstr>第二讲 揭开近代物理序幕的三大发现</vt:lpstr>
      <vt:lpstr>第二讲 揭开近代物理序幕的三大发现</vt:lpstr>
      <vt:lpstr>第二讲 揭开近代物理序幕的三大发现</vt:lpstr>
      <vt:lpstr>第二讲 揭开近代物理序幕的三大发现</vt:lpstr>
      <vt:lpstr>第二讲 揭开近代物理序幕的三大发现</vt:lpstr>
      <vt:lpstr>第二讲 揭开近代物理序幕的三大发现</vt:lpstr>
      <vt:lpstr>第二讲 揭开近代物理序幕的三大发现</vt:lpstr>
      <vt:lpstr>第二讲 揭开近代物理序幕的三大发现</vt:lpstr>
      <vt:lpstr>第二讲 揭开近代物理序幕的三大发现</vt:lpstr>
      <vt:lpstr>第二讲 揭开近代物理序幕的三大发现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Home</dc:creator>
  <cp:lastModifiedBy>Ben</cp:lastModifiedBy>
  <cp:revision>1113</cp:revision>
  <dcterms:created xsi:type="dcterms:W3CDTF">2017-02-21T13:54:52Z</dcterms:created>
  <dcterms:modified xsi:type="dcterms:W3CDTF">2022-02-25T03:18:54Z</dcterms:modified>
</cp:coreProperties>
</file>